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58" r:id="rId7"/>
    <p:sldId id="262" r:id="rId8"/>
    <p:sldId id="272" r:id="rId9"/>
    <p:sldId id="274" r:id="rId10"/>
    <p:sldId id="269" r:id="rId11"/>
    <p:sldId id="264" r:id="rId12"/>
    <p:sldId id="263" r:id="rId13"/>
    <p:sldId id="265" r:id="rId14"/>
    <p:sldId id="270" r:id="rId15"/>
    <p:sldId id="259" r:id="rId16"/>
    <p:sldId id="261" r:id="rId17"/>
    <p:sldId id="266" r:id="rId18"/>
    <p:sldId id="273" r:id="rId19"/>
    <p:sldId id="26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1841A-8DE4-4423-95F9-B3B43A48B08D}" v="514" dt="2023-04-03T13:34:45.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704"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Ingelsten" userId="6732da7c-dd47-4943-b088-49440a20e9c4" providerId="ADAL" clId="{EEF1841A-8DE4-4423-95F9-B3B43A48B08D}"/>
    <pc:docChg chg="undo custSel addSld delSld modSld sldOrd">
      <pc:chgData name="Anders Ingelsten" userId="6732da7c-dd47-4943-b088-49440a20e9c4" providerId="ADAL" clId="{EEF1841A-8DE4-4423-95F9-B3B43A48B08D}" dt="2023-04-03T13:35:24.121" v="4594" actId="20577"/>
      <pc:docMkLst>
        <pc:docMk/>
      </pc:docMkLst>
      <pc:sldChg chg="addSp modSp mod">
        <pc:chgData name="Anders Ingelsten" userId="6732da7c-dd47-4943-b088-49440a20e9c4" providerId="ADAL" clId="{EEF1841A-8DE4-4423-95F9-B3B43A48B08D}" dt="2023-04-01T07:39:50.890" v="1097" actId="14100"/>
        <pc:sldMkLst>
          <pc:docMk/>
          <pc:sldMk cId="2586058810" sldId="256"/>
        </pc:sldMkLst>
        <pc:spChg chg="mod">
          <ac:chgData name="Anders Ingelsten" userId="6732da7c-dd47-4943-b088-49440a20e9c4" providerId="ADAL" clId="{EEF1841A-8DE4-4423-95F9-B3B43A48B08D}" dt="2023-04-01T07:39:50.890" v="1097" actId="14100"/>
          <ac:spMkLst>
            <pc:docMk/>
            <pc:sldMk cId="2586058810" sldId="256"/>
            <ac:spMk id="3" creationId="{0236A1B4-B8D1-4A72-8E20-0703F54BF1FE}"/>
          </ac:spMkLst>
        </pc:spChg>
        <pc:picChg chg="add mod">
          <ac:chgData name="Anders Ingelsten" userId="6732da7c-dd47-4943-b088-49440a20e9c4" providerId="ADAL" clId="{EEF1841A-8DE4-4423-95F9-B3B43A48B08D}" dt="2023-03-31T09:27:39.670" v="10" actId="1076"/>
          <ac:picMkLst>
            <pc:docMk/>
            <pc:sldMk cId="2586058810" sldId="256"/>
            <ac:picMk id="7" creationId="{FBE43F45-6805-C08A-CC21-0BBA39CF8962}"/>
          </ac:picMkLst>
        </pc:picChg>
      </pc:sldChg>
      <pc:sldChg chg="delSp modSp mod">
        <pc:chgData name="Anders Ingelsten" userId="6732da7c-dd47-4943-b088-49440a20e9c4" providerId="ADAL" clId="{EEF1841A-8DE4-4423-95F9-B3B43A48B08D}" dt="2023-04-03T09:14:05.060" v="4538" actId="27636"/>
        <pc:sldMkLst>
          <pc:docMk/>
          <pc:sldMk cId="1713219598" sldId="257"/>
        </pc:sldMkLst>
        <pc:spChg chg="mod">
          <ac:chgData name="Anders Ingelsten" userId="6732da7c-dd47-4943-b088-49440a20e9c4" providerId="ADAL" clId="{EEF1841A-8DE4-4423-95F9-B3B43A48B08D}" dt="2023-04-03T09:11:37.706" v="4421" actId="1076"/>
          <ac:spMkLst>
            <pc:docMk/>
            <pc:sldMk cId="1713219598" sldId="257"/>
            <ac:spMk id="2" creationId="{1BEF5859-10C9-4588-9727-B9362E26C29D}"/>
          </ac:spMkLst>
        </pc:spChg>
        <pc:spChg chg="mod">
          <ac:chgData name="Anders Ingelsten" userId="6732da7c-dd47-4943-b088-49440a20e9c4" providerId="ADAL" clId="{EEF1841A-8DE4-4423-95F9-B3B43A48B08D}" dt="2023-04-03T09:14:05.060" v="4538" actId="27636"/>
          <ac:spMkLst>
            <pc:docMk/>
            <pc:sldMk cId="1713219598" sldId="257"/>
            <ac:spMk id="3" creationId="{5671D7E5-EF66-4BCD-8DAA-E9061157F0BE}"/>
          </ac:spMkLst>
        </pc:spChg>
        <pc:spChg chg="del">
          <ac:chgData name="Anders Ingelsten" userId="6732da7c-dd47-4943-b088-49440a20e9c4" providerId="ADAL" clId="{EEF1841A-8DE4-4423-95F9-B3B43A48B08D}" dt="2023-04-03T07:52:21.627" v="2257" actId="478"/>
          <ac:spMkLst>
            <pc:docMk/>
            <pc:sldMk cId="1713219598" sldId="257"/>
            <ac:spMk id="4" creationId="{36C19884-873C-4D13-BE6D-318CF07B0D12}"/>
          </ac:spMkLst>
        </pc:spChg>
        <pc:spChg chg="del">
          <ac:chgData name="Anders Ingelsten" userId="6732da7c-dd47-4943-b088-49440a20e9c4" providerId="ADAL" clId="{EEF1841A-8DE4-4423-95F9-B3B43A48B08D}" dt="2023-04-03T07:52:19.539" v="2256" actId="478"/>
          <ac:spMkLst>
            <pc:docMk/>
            <pc:sldMk cId="1713219598" sldId="257"/>
            <ac:spMk id="5" creationId="{9AB5BAF8-EA80-4AD4-8D83-5960C299573A}"/>
          </ac:spMkLst>
        </pc:spChg>
        <pc:spChg chg="del">
          <ac:chgData name="Anders Ingelsten" userId="6732da7c-dd47-4943-b088-49440a20e9c4" providerId="ADAL" clId="{EEF1841A-8DE4-4423-95F9-B3B43A48B08D}" dt="2023-04-03T07:52:24.324" v="2258" actId="478"/>
          <ac:spMkLst>
            <pc:docMk/>
            <pc:sldMk cId="1713219598" sldId="257"/>
            <ac:spMk id="6" creationId="{7C991F00-87A7-45A6-8029-B097FA72498D}"/>
          </ac:spMkLst>
        </pc:spChg>
      </pc:sldChg>
      <pc:sldChg chg="addSp delSp modSp mod">
        <pc:chgData name="Anders Ingelsten" userId="6732da7c-dd47-4943-b088-49440a20e9c4" providerId="ADAL" clId="{EEF1841A-8DE4-4423-95F9-B3B43A48B08D}" dt="2023-04-03T13:33:18.899" v="4576" actId="20577"/>
        <pc:sldMkLst>
          <pc:docMk/>
          <pc:sldMk cId="3571516367" sldId="258"/>
        </pc:sldMkLst>
        <pc:spChg chg="mod">
          <ac:chgData name="Anders Ingelsten" userId="6732da7c-dd47-4943-b088-49440a20e9c4" providerId="ADAL" clId="{EEF1841A-8DE4-4423-95F9-B3B43A48B08D}" dt="2023-04-03T13:33:18.899" v="4576" actId="20577"/>
          <ac:spMkLst>
            <pc:docMk/>
            <pc:sldMk cId="3571516367" sldId="258"/>
            <ac:spMk id="3" creationId="{9D5232F9-FD00-464A-9F17-619C91AEF8F3}"/>
          </ac:spMkLst>
        </pc:spChg>
        <pc:spChg chg="del">
          <ac:chgData name="Anders Ingelsten" userId="6732da7c-dd47-4943-b088-49440a20e9c4" providerId="ADAL" clId="{EEF1841A-8DE4-4423-95F9-B3B43A48B08D}" dt="2023-04-03T07:52:28.115" v="2259" actId="478"/>
          <ac:spMkLst>
            <pc:docMk/>
            <pc:sldMk cId="3571516367" sldId="258"/>
            <ac:spMk id="4" creationId="{70E12647-CCB2-45E2-A9CB-A868F490497E}"/>
          </ac:spMkLst>
        </pc:spChg>
        <pc:spChg chg="del">
          <ac:chgData name="Anders Ingelsten" userId="6732da7c-dd47-4943-b088-49440a20e9c4" providerId="ADAL" clId="{EEF1841A-8DE4-4423-95F9-B3B43A48B08D}" dt="2023-04-03T07:52:29.643" v="2260" actId="478"/>
          <ac:spMkLst>
            <pc:docMk/>
            <pc:sldMk cId="3571516367" sldId="258"/>
            <ac:spMk id="5" creationId="{8D51ED20-04D4-4894-B0C2-9C541A61A734}"/>
          </ac:spMkLst>
        </pc:spChg>
        <pc:spChg chg="del">
          <ac:chgData name="Anders Ingelsten" userId="6732da7c-dd47-4943-b088-49440a20e9c4" providerId="ADAL" clId="{EEF1841A-8DE4-4423-95F9-B3B43A48B08D}" dt="2023-04-03T07:52:31.830" v="2261" actId="478"/>
          <ac:spMkLst>
            <pc:docMk/>
            <pc:sldMk cId="3571516367" sldId="258"/>
            <ac:spMk id="6" creationId="{7BC1787E-7110-4989-B0B8-DD4E0ACC09DF}"/>
          </ac:spMkLst>
        </pc:spChg>
        <pc:picChg chg="add mod modCrop">
          <ac:chgData name="Anders Ingelsten" userId="6732da7c-dd47-4943-b088-49440a20e9c4" providerId="ADAL" clId="{EEF1841A-8DE4-4423-95F9-B3B43A48B08D}" dt="2023-04-01T07:13:39.174" v="70" actId="1076"/>
          <ac:picMkLst>
            <pc:docMk/>
            <pc:sldMk cId="3571516367" sldId="258"/>
            <ac:picMk id="8" creationId="{8806E284-9908-D44A-4D69-53C5B332ED61}"/>
          </ac:picMkLst>
        </pc:picChg>
      </pc:sldChg>
      <pc:sldChg chg="delSp modSp mod ord">
        <pc:chgData name="Anders Ingelsten" userId="6732da7c-dd47-4943-b088-49440a20e9c4" providerId="ADAL" clId="{EEF1841A-8DE4-4423-95F9-B3B43A48B08D}" dt="2023-04-03T08:21:18.301" v="3690" actId="478"/>
        <pc:sldMkLst>
          <pc:docMk/>
          <pc:sldMk cId="332104327" sldId="259"/>
        </pc:sldMkLst>
        <pc:spChg chg="mod">
          <ac:chgData name="Anders Ingelsten" userId="6732da7c-dd47-4943-b088-49440a20e9c4" providerId="ADAL" clId="{EEF1841A-8DE4-4423-95F9-B3B43A48B08D}" dt="2023-04-01T07:33:50.168" v="886" actId="313"/>
          <ac:spMkLst>
            <pc:docMk/>
            <pc:sldMk cId="332104327" sldId="259"/>
            <ac:spMk id="2" creationId="{FA93DB88-62DD-4C41-977F-D59BEF14EE76}"/>
          </ac:spMkLst>
        </pc:spChg>
        <pc:spChg chg="mod">
          <ac:chgData name="Anders Ingelsten" userId="6732da7c-dd47-4943-b088-49440a20e9c4" providerId="ADAL" clId="{EEF1841A-8DE4-4423-95F9-B3B43A48B08D}" dt="2023-04-01T07:28:06.019" v="430" actId="20577"/>
          <ac:spMkLst>
            <pc:docMk/>
            <pc:sldMk cId="332104327" sldId="259"/>
            <ac:spMk id="3" creationId="{AEF37E83-2D8B-42EF-A2C4-5D2BBDB1F05B}"/>
          </ac:spMkLst>
        </pc:spChg>
        <pc:spChg chg="mod">
          <ac:chgData name="Anders Ingelsten" userId="6732da7c-dd47-4943-b088-49440a20e9c4" providerId="ADAL" clId="{EEF1841A-8DE4-4423-95F9-B3B43A48B08D}" dt="2023-04-01T07:28:08.126" v="431" actId="20577"/>
          <ac:spMkLst>
            <pc:docMk/>
            <pc:sldMk cId="332104327" sldId="259"/>
            <ac:spMk id="4" creationId="{B0D77839-2CFD-4BC8-85DA-9EE69CCE1B20}"/>
          </ac:spMkLst>
        </pc:spChg>
        <pc:spChg chg="mod">
          <ac:chgData name="Anders Ingelsten" userId="6732da7c-dd47-4943-b088-49440a20e9c4" providerId="ADAL" clId="{EEF1841A-8DE4-4423-95F9-B3B43A48B08D}" dt="2023-04-01T07:28:10.300" v="432" actId="20577"/>
          <ac:spMkLst>
            <pc:docMk/>
            <pc:sldMk cId="332104327" sldId="259"/>
            <ac:spMk id="5" creationId="{57E386FF-C90F-4484-A843-D4BA75FFF002}"/>
          </ac:spMkLst>
        </pc:spChg>
        <pc:spChg chg="mod">
          <ac:chgData name="Anders Ingelsten" userId="6732da7c-dd47-4943-b088-49440a20e9c4" providerId="ADAL" clId="{EEF1841A-8DE4-4423-95F9-B3B43A48B08D}" dt="2023-04-01T07:28:12.575" v="433" actId="20577"/>
          <ac:spMkLst>
            <pc:docMk/>
            <pc:sldMk cId="332104327" sldId="259"/>
            <ac:spMk id="6" creationId="{F30780D1-5C1B-411C-81ED-7B9970FCBF8A}"/>
          </ac:spMkLst>
        </pc:spChg>
        <pc:spChg chg="mod">
          <ac:chgData name="Anders Ingelsten" userId="6732da7c-dd47-4943-b088-49440a20e9c4" providerId="ADAL" clId="{EEF1841A-8DE4-4423-95F9-B3B43A48B08D}" dt="2023-04-01T07:35:53.045" v="951" actId="403"/>
          <ac:spMkLst>
            <pc:docMk/>
            <pc:sldMk cId="332104327" sldId="259"/>
            <ac:spMk id="12" creationId="{FABE7D8B-D1CD-44C0-AD2D-2ABA67684E97}"/>
          </ac:spMkLst>
        </pc:spChg>
        <pc:spChg chg="mod">
          <ac:chgData name="Anders Ingelsten" userId="6732da7c-dd47-4943-b088-49440a20e9c4" providerId="ADAL" clId="{EEF1841A-8DE4-4423-95F9-B3B43A48B08D}" dt="2023-04-01T07:36:06.335" v="954" actId="14100"/>
          <ac:spMkLst>
            <pc:docMk/>
            <pc:sldMk cId="332104327" sldId="259"/>
            <ac:spMk id="13" creationId="{8C2F0B15-120C-423F-8EE5-F303B19D5CC5}"/>
          </ac:spMkLst>
        </pc:spChg>
        <pc:spChg chg="mod">
          <ac:chgData name="Anders Ingelsten" userId="6732da7c-dd47-4943-b088-49440a20e9c4" providerId="ADAL" clId="{EEF1841A-8DE4-4423-95F9-B3B43A48B08D}" dt="2023-04-01T07:35:53.045" v="951" actId="403"/>
          <ac:spMkLst>
            <pc:docMk/>
            <pc:sldMk cId="332104327" sldId="259"/>
            <ac:spMk id="14" creationId="{300D2644-F516-41F1-A88D-93673EA209A4}"/>
          </ac:spMkLst>
        </pc:spChg>
        <pc:spChg chg="mod">
          <ac:chgData name="Anders Ingelsten" userId="6732da7c-dd47-4943-b088-49440a20e9c4" providerId="ADAL" clId="{EEF1841A-8DE4-4423-95F9-B3B43A48B08D}" dt="2023-04-01T07:36:09.476" v="955" actId="14100"/>
          <ac:spMkLst>
            <pc:docMk/>
            <pc:sldMk cId="332104327" sldId="259"/>
            <ac:spMk id="15" creationId="{9405A1F0-98C1-4B11-8D9A-3C009ADC44D0}"/>
          </ac:spMkLst>
        </pc:spChg>
        <pc:spChg chg="del">
          <ac:chgData name="Anders Ingelsten" userId="6732da7c-dd47-4943-b088-49440a20e9c4" providerId="ADAL" clId="{EEF1841A-8DE4-4423-95F9-B3B43A48B08D}" dt="2023-04-03T08:21:15.234" v="3687" actId="478"/>
          <ac:spMkLst>
            <pc:docMk/>
            <pc:sldMk cId="332104327" sldId="259"/>
            <ac:spMk id="16" creationId="{24238BD7-9B10-4E64-B1B4-FDE6DD70AA60}"/>
          </ac:spMkLst>
        </pc:spChg>
        <pc:spChg chg="del">
          <ac:chgData name="Anders Ingelsten" userId="6732da7c-dd47-4943-b088-49440a20e9c4" providerId="ADAL" clId="{EEF1841A-8DE4-4423-95F9-B3B43A48B08D}" dt="2023-04-03T08:21:16.846" v="3688" actId="478"/>
          <ac:spMkLst>
            <pc:docMk/>
            <pc:sldMk cId="332104327" sldId="259"/>
            <ac:spMk id="17" creationId="{CD3D67B7-A821-49FC-94BE-19EDE9D319A5}"/>
          </ac:spMkLst>
        </pc:spChg>
        <pc:spChg chg="del mod">
          <ac:chgData name="Anders Ingelsten" userId="6732da7c-dd47-4943-b088-49440a20e9c4" providerId="ADAL" clId="{EEF1841A-8DE4-4423-95F9-B3B43A48B08D}" dt="2023-04-03T08:21:18.301" v="3690" actId="478"/>
          <ac:spMkLst>
            <pc:docMk/>
            <pc:sldMk cId="332104327" sldId="259"/>
            <ac:spMk id="18" creationId="{C8D6D0E8-3983-4B7D-ADB2-077E17AD3BD0}"/>
          </ac:spMkLst>
        </pc:spChg>
      </pc:sldChg>
      <pc:sldChg chg="addSp delSp modSp mod ord">
        <pc:chgData name="Anders Ingelsten" userId="6732da7c-dd47-4943-b088-49440a20e9c4" providerId="ADAL" clId="{EEF1841A-8DE4-4423-95F9-B3B43A48B08D}" dt="2023-04-03T13:35:24.121" v="4594" actId="20577"/>
        <pc:sldMkLst>
          <pc:docMk/>
          <pc:sldMk cId="1663780162" sldId="260"/>
        </pc:sldMkLst>
        <pc:spChg chg="mod">
          <ac:chgData name="Anders Ingelsten" userId="6732da7c-dd47-4943-b088-49440a20e9c4" providerId="ADAL" clId="{EEF1841A-8DE4-4423-95F9-B3B43A48B08D}" dt="2023-04-01T07:55:46.983" v="1770" actId="207"/>
          <ac:spMkLst>
            <pc:docMk/>
            <pc:sldMk cId="1663780162" sldId="260"/>
            <ac:spMk id="2" creationId="{09140014-73D5-419B-8867-972BB18D52D4}"/>
          </ac:spMkLst>
        </pc:spChg>
        <pc:spChg chg="del">
          <ac:chgData name="Anders Ingelsten" userId="6732da7c-dd47-4943-b088-49440a20e9c4" providerId="ADAL" clId="{EEF1841A-8DE4-4423-95F9-B3B43A48B08D}" dt="2023-04-01T07:51:20.067" v="1611" actId="478"/>
          <ac:spMkLst>
            <pc:docMk/>
            <pc:sldMk cId="1663780162" sldId="260"/>
            <ac:spMk id="3" creationId="{A45AD8B9-3719-4696-A80F-16A618C5D134}"/>
          </ac:spMkLst>
        </pc:spChg>
        <pc:spChg chg="mod">
          <ac:chgData name="Anders Ingelsten" userId="6732da7c-dd47-4943-b088-49440a20e9c4" providerId="ADAL" clId="{EEF1841A-8DE4-4423-95F9-B3B43A48B08D}" dt="2023-04-03T13:35:24.121" v="4594" actId="20577"/>
          <ac:spMkLst>
            <pc:docMk/>
            <pc:sldMk cId="1663780162" sldId="260"/>
            <ac:spMk id="4" creationId="{33D8731E-4977-402E-8BFD-895B4D0544CC}"/>
          </ac:spMkLst>
        </pc:spChg>
        <pc:spChg chg="del">
          <ac:chgData name="Anders Ingelsten" userId="6732da7c-dd47-4943-b088-49440a20e9c4" providerId="ADAL" clId="{EEF1841A-8DE4-4423-95F9-B3B43A48B08D}" dt="2023-04-01T07:50:49.391" v="1604" actId="478"/>
          <ac:spMkLst>
            <pc:docMk/>
            <pc:sldMk cId="1663780162" sldId="260"/>
            <ac:spMk id="5" creationId="{91CDEC5F-B8EE-4BC1-843F-13135E6E7AB2}"/>
          </ac:spMkLst>
        </pc:spChg>
        <pc:spChg chg="del">
          <ac:chgData name="Anders Ingelsten" userId="6732da7c-dd47-4943-b088-49440a20e9c4" providerId="ADAL" clId="{EEF1841A-8DE4-4423-95F9-B3B43A48B08D}" dt="2023-04-01T07:50:54.211" v="1606" actId="478"/>
          <ac:spMkLst>
            <pc:docMk/>
            <pc:sldMk cId="1663780162" sldId="260"/>
            <ac:spMk id="6" creationId="{50B65871-FA95-449A-B8BC-90486DE532EF}"/>
          </ac:spMkLst>
        </pc:spChg>
        <pc:spChg chg="del">
          <ac:chgData name="Anders Ingelsten" userId="6732da7c-dd47-4943-b088-49440a20e9c4" providerId="ADAL" clId="{EEF1841A-8DE4-4423-95F9-B3B43A48B08D}" dt="2023-04-03T08:21:24.132" v="3691" actId="478"/>
          <ac:spMkLst>
            <pc:docMk/>
            <pc:sldMk cId="1663780162" sldId="260"/>
            <ac:spMk id="7" creationId="{B2A46C4A-D036-4440-BB64-6754F4FF27C1}"/>
          </ac:spMkLst>
        </pc:spChg>
        <pc:spChg chg="del">
          <ac:chgData name="Anders Ingelsten" userId="6732da7c-dd47-4943-b088-49440a20e9c4" providerId="ADAL" clId="{EEF1841A-8DE4-4423-95F9-B3B43A48B08D}" dt="2023-04-03T08:21:26.454" v="3692" actId="478"/>
          <ac:spMkLst>
            <pc:docMk/>
            <pc:sldMk cId="1663780162" sldId="260"/>
            <ac:spMk id="8" creationId="{905F172A-5D5D-43CD-A187-DA0D303F4144}"/>
          </ac:spMkLst>
        </pc:spChg>
        <pc:spChg chg="del">
          <ac:chgData name="Anders Ingelsten" userId="6732da7c-dd47-4943-b088-49440a20e9c4" providerId="ADAL" clId="{EEF1841A-8DE4-4423-95F9-B3B43A48B08D}" dt="2023-04-03T08:21:28.933" v="3693" actId="478"/>
          <ac:spMkLst>
            <pc:docMk/>
            <pc:sldMk cId="1663780162" sldId="260"/>
            <ac:spMk id="9" creationId="{C396FFDC-ADE8-4009-A466-A81787258E88}"/>
          </ac:spMkLst>
        </pc:spChg>
        <pc:spChg chg="add del mod">
          <ac:chgData name="Anders Ingelsten" userId="6732da7c-dd47-4943-b088-49440a20e9c4" providerId="ADAL" clId="{EEF1841A-8DE4-4423-95F9-B3B43A48B08D}" dt="2023-04-01T07:50:50.532" v="1605" actId="478"/>
          <ac:spMkLst>
            <pc:docMk/>
            <pc:sldMk cId="1663780162" sldId="260"/>
            <ac:spMk id="11" creationId="{422300EE-14D1-32AF-9E30-C94EDB44EB64}"/>
          </ac:spMkLst>
        </pc:spChg>
        <pc:spChg chg="add del mod">
          <ac:chgData name="Anders Ingelsten" userId="6732da7c-dd47-4943-b088-49440a20e9c4" providerId="ADAL" clId="{EEF1841A-8DE4-4423-95F9-B3B43A48B08D}" dt="2023-04-01T07:50:57.235" v="1607" actId="478"/>
          <ac:spMkLst>
            <pc:docMk/>
            <pc:sldMk cId="1663780162" sldId="260"/>
            <ac:spMk id="13" creationId="{D9DE0B3E-7837-0E7E-FA85-F92A19773473}"/>
          </ac:spMkLst>
        </pc:spChg>
        <pc:spChg chg="add del mod">
          <ac:chgData name="Anders Ingelsten" userId="6732da7c-dd47-4943-b088-49440a20e9c4" providerId="ADAL" clId="{EEF1841A-8DE4-4423-95F9-B3B43A48B08D}" dt="2023-04-01T07:51:21.849" v="1612" actId="478"/>
          <ac:spMkLst>
            <pc:docMk/>
            <pc:sldMk cId="1663780162" sldId="260"/>
            <ac:spMk id="15" creationId="{15CBF511-E7F8-463F-8054-FB47E1D26148}"/>
          </ac:spMkLst>
        </pc:spChg>
      </pc:sldChg>
      <pc:sldChg chg="delSp modSp mod">
        <pc:chgData name="Anders Ingelsten" userId="6732da7c-dd47-4943-b088-49440a20e9c4" providerId="ADAL" clId="{EEF1841A-8DE4-4423-95F9-B3B43A48B08D}" dt="2023-04-03T08:20:45.929" v="3683" actId="478"/>
        <pc:sldMkLst>
          <pc:docMk/>
          <pc:sldMk cId="1429429409" sldId="261"/>
        </pc:sldMkLst>
        <pc:spChg chg="mod">
          <ac:chgData name="Anders Ingelsten" userId="6732da7c-dd47-4943-b088-49440a20e9c4" providerId="ADAL" clId="{EEF1841A-8DE4-4423-95F9-B3B43A48B08D}" dt="2023-04-03T08:00:00.162" v="3059" actId="207"/>
          <ac:spMkLst>
            <pc:docMk/>
            <pc:sldMk cId="1429429409" sldId="261"/>
            <ac:spMk id="2" creationId="{C4CA0637-CCAA-425E-A57A-6205AFDC8B8C}"/>
          </ac:spMkLst>
        </pc:spChg>
        <pc:spChg chg="mod">
          <ac:chgData name="Anders Ingelsten" userId="6732da7c-dd47-4943-b088-49440a20e9c4" providerId="ADAL" clId="{EEF1841A-8DE4-4423-95F9-B3B43A48B08D}" dt="2023-04-03T07:55:59.083" v="2532" actId="207"/>
          <ac:spMkLst>
            <pc:docMk/>
            <pc:sldMk cId="1429429409" sldId="261"/>
            <ac:spMk id="3" creationId="{D851C395-6BC4-4F00-B40B-069DBBB7C08B}"/>
          </ac:spMkLst>
        </pc:spChg>
        <pc:spChg chg="mod">
          <ac:chgData name="Anders Ingelsten" userId="6732da7c-dd47-4943-b088-49440a20e9c4" providerId="ADAL" clId="{EEF1841A-8DE4-4423-95F9-B3B43A48B08D}" dt="2023-04-03T07:59:51.383" v="3057" actId="20577"/>
          <ac:spMkLst>
            <pc:docMk/>
            <pc:sldMk cId="1429429409" sldId="261"/>
            <ac:spMk id="4" creationId="{A1D16151-9486-4A03-AE3A-F1CC562E0564}"/>
          </ac:spMkLst>
        </pc:spChg>
        <pc:spChg chg="mod">
          <ac:chgData name="Anders Ingelsten" userId="6732da7c-dd47-4943-b088-49440a20e9c4" providerId="ADAL" clId="{EEF1841A-8DE4-4423-95F9-B3B43A48B08D}" dt="2023-04-03T07:57:27.554" v="2707" actId="207"/>
          <ac:spMkLst>
            <pc:docMk/>
            <pc:sldMk cId="1429429409" sldId="261"/>
            <ac:spMk id="5" creationId="{DDE59236-37DD-4582-A2A0-3F9A13A3B55D}"/>
          </ac:spMkLst>
        </pc:spChg>
        <pc:spChg chg="mod">
          <ac:chgData name="Anders Ingelsten" userId="6732da7c-dd47-4943-b088-49440a20e9c4" providerId="ADAL" clId="{EEF1841A-8DE4-4423-95F9-B3B43A48B08D}" dt="2023-04-03T07:59:49.455" v="3056" actId="20577"/>
          <ac:spMkLst>
            <pc:docMk/>
            <pc:sldMk cId="1429429409" sldId="261"/>
            <ac:spMk id="6" creationId="{DE1CCF0F-F0BB-42D7-B3C2-C29336739F32}"/>
          </ac:spMkLst>
        </pc:spChg>
        <pc:spChg chg="mod">
          <ac:chgData name="Anders Ingelsten" userId="6732da7c-dd47-4943-b088-49440a20e9c4" providerId="ADAL" clId="{EEF1841A-8DE4-4423-95F9-B3B43A48B08D}" dt="2023-04-01T07:35:28.224" v="949" actId="20577"/>
          <ac:spMkLst>
            <pc:docMk/>
            <pc:sldMk cId="1429429409" sldId="261"/>
            <ac:spMk id="7" creationId="{1F939793-2181-4A3D-9C5A-CE676CC83EC0}"/>
          </ac:spMkLst>
        </pc:spChg>
        <pc:spChg chg="mod">
          <ac:chgData name="Anders Ingelsten" userId="6732da7c-dd47-4943-b088-49440a20e9c4" providerId="ADAL" clId="{EEF1841A-8DE4-4423-95F9-B3B43A48B08D}" dt="2023-04-03T07:59:54.452" v="3058" actId="33524"/>
          <ac:spMkLst>
            <pc:docMk/>
            <pc:sldMk cId="1429429409" sldId="261"/>
            <ac:spMk id="8" creationId="{C9FA0B0D-7B36-4D63-86BD-20E6E1B6A0D8}"/>
          </ac:spMkLst>
        </pc:spChg>
        <pc:spChg chg="del">
          <ac:chgData name="Anders Ingelsten" userId="6732da7c-dd47-4943-b088-49440a20e9c4" providerId="ADAL" clId="{EEF1841A-8DE4-4423-95F9-B3B43A48B08D}" dt="2023-04-03T08:20:42.396" v="3681" actId="478"/>
          <ac:spMkLst>
            <pc:docMk/>
            <pc:sldMk cId="1429429409" sldId="261"/>
            <ac:spMk id="9" creationId="{B86AD343-7149-4E7C-BD28-3080F25980CF}"/>
          </ac:spMkLst>
        </pc:spChg>
        <pc:spChg chg="del">
          <ac:chgData name="Anders Ingelsten" userId="6732da7c-dd47-4943-b088-49440a20e9c4" providerId="ADAL" clId="{EEF1841A-8DE4-4423-95F9-B3B43A48B08D}" dt="2023-04-03T08:20:43.853" v="3682" actId="478"/>
          <ac:spMkLst>
            <pc:docMk/>
            <pc:sldMk cId="1429429409" sldId="261"/>
            <ac:spMk id="10" creationId="{A865CC01-A53B-495A-820C-BEC2680EDC42}"/>
          </ac:spMkLst>
        </pc:spChg>
        <pc:spChg chg="del">
          <ac:chgData name="Anders Ingelsten" userId="6732da7c-dd47-4943-b088-49440a20e9c4" providerId="ADAL" clId="{EEF1841A-8DE4-4423-95F9-B3B43A48B08D}" dt="2023-04-03T08:20:45.929" v="3683" actId="478"/>
          <ac:spMkLst>
            <pc:docMk/>
            <pc:sldMk cId="1429429409" sldId="261"/>
            <ac:spMk id="11" creationId="{7AE81C1E-A7C3-40CD-9C11-0C03A2221292}"/>
          </ac:spMkLst>
        </pc:spChg>
      </pc:sldChg>
      <pc:sldChg chg="modSp mod">
        <pc:chgData name="Anders Ingelsten" userId="6732da7c-dd47-4943-b088-49440a20e9c4" providerId="ADAL" clId="{EEF1841A-8DE4-4423-95F9-B3B43A48B08D}" dt="2023-04-03T09:32:00.162" v="4566" actId="403"/>
        <pc:sldMkLst>
          <pc:docMk/>
          <pc:sldMk cId="379728094" sldId="262"/>
        </pc:sldMkLst>
        <pc:spChg chg="mod">
          <ac:chgData name="Anders Ingelsten" userId="6732da7c-dd47-4943-b088-49440a20e9c4" providerId="ADAL" clId="{EEF1841A-8DE4-4423-95F9-B3B43A48B08D}" dt="2023-04-03T09:31:54.901" v="4564" actId="1076"/>
          <ac:spMkLst>
            <pc:docMk/>
            <pc:sldMk cId="379728094" sldId="262"/>
            <ac:spMk id="2" creationId="{B1FE5F11-B7B9-4B80-8C6A-A8A7A7190B77}"/>
          </ac:spMkLst>
        </pc:spChg>
        <pc:spChg chg="mod">
          <ac:chgData name="Anders Ingelsten" userId="6732da7c-dd47-4943-b088-49440a20e9c4" providerId="ADAL" clId="{EEF1841A-8DE4-4423-95F9-B3B43A48B08D}" dt="2023-04-03T09:32:00.162" v="4566" actId="403"/>
          <ac:spMkLst>
            <pc:docMk/>
            <pc:sldMk cId="379728094" sldId="262"/>
            <ac:spMk id="3" creationId="{DA8AFAA9-633A-475C-B8ED-840A34F7294D}"/>
          </ac:spMkLst>
        </pc:spChg>
      </pc:sldChg>
      <pc:sldChg chg="addSp delSp modSp mod ord">
        <pc:chgData name="Anders Ingelsten" userId="6732da7c-dd47-4943-b088-49440a20e9c4" providerId="ADAL" clId="{EEF1841A-8DE4-4423-95F9-B3B43A48B08D}" dt="2023-04-03T09:08:33.130" v="4176" actId="1440"/>
        <pc:sldMkLst>
          <pc:docMk/>
          <pc:sldMk cId="4055079983" sldId="263"/>
        </pc:sldMkLst>
        <pc:spChg chg="mod">
          <ac:chgData name="Anders Ingelsten" userId="6732da7c-dd47-4943-b088-49440a20e9c4" providerId="ADAL" clId="{EEF1841A-8DE4-4423-95F9-B3B43A48B08D}" dt="2023-04-03T09:06:48.557" v="4163" actId="20577"/>
          <ac:spMkLst>
            <pc:docMk/>
            <pc:sldMk cId="4055079983" sldId="263"/>
            <ac:spMk id="2" creationId="{42DD0E59-4C68-4F87-9821-23C69713D980}"/>
          </ac:spMkLst>
        </pc:spChg>
        <pc:spChg chg="del">
          <ac:chgData name="Anders Ingelsten" userId="6732da7c-dd47-4943-b088-49440a20e9c4" providerId="ADAL" clId="{EEF1841A-8DE4-4423-95F9-B3B43A48B08D}" dt="2023-04-03T09:07:02.731" v="4165" actId="478"/>
          <ac:spMkLst>
            <pc:docMk/>
            <pc:sldMk cId="4055079983" sldId="263"/>
            <ac:spMk id="3" creationId="{25A49E2A-E51F-4DB7-B643-0BACFA4CDF33}"/>
          </ac:spMkLst>
        </pc:spChg>
        <pc:spChg chg="add del mod">
          <ac:chgData name="Anders Ingelsten" userId="6732da7c-dd47-4943-b088-49440a20e9c4" providerId="ADAL" clId="{EEF1841A-8DE4-4423-95F9-B3B43A48B08D}" dt="2023-04-03T09:07:02.731" v="4165" actId="478"/>
          <ac:spMkLst>
            <pc:docMk/>
            <pc:sldMk cId="4055079983" sldId="263"/>
            <ac:spMk id="5" creationId="{A938E87D-F99C-1F22-44C5-D924279F6370}"/>
          </ac:spMkLst>
        </pc:spChg>
        <pc:spChg chg="add del mod">
          <ac:chgData name="Anders Ingelsten" userId="6732da7c-dd47-4943-b088-49440a20e9c4" providerId="ADAL" clId="{EEF1841A-8DE4-4423-95F9-B3B43A48B08D}" dt="2023-04-03T09:07:02.731" v="4165" actId="478"/>
          <ac:spMkLst>
            <pc:docMk/>
            <pc:sldMk cId="4055079983" sldId="263"/>
            <ac:spMk id="7" creationId="{48714A5D-98E5-B451-CC28-28914B277631}"/>
          </ac:spMkLst>
        </pc:spChg>
        <pc:spChg chg="del">
          <ac:chgData name="Anders Ingelsten" userId="6732da7c-dd47-4943-b088-49440a20e9c4" providerId="ADAL" clId="{EEF1841A-8DE4-4423-95F9-B3B43A48B08D}" dt="2023-04-03T09:07:00.136" v="4164" actId="478"/>
          <ac:spMkLst>
            <pc:docMk/>
            <pc:sldMk cId="4055079983" sldId="263"/>
            <ac:spMk id="8" creationId="{9584E2DE-7061-44CB-A94B-5555484F9744}"/>
          </ac:spMkLst>
        </pc:spChg>
        <pc:spChg chg="del">
          <ac:chgData name="Anders Ingelsten" userId="6732da7c-dd47-4943-b088-49440a20e9c4" providerId="ADAL" clId="{EEF1841A-8DE4-4423-95F9-B3B43A48B08D}" dt="2023-04-03T09:07:00.136" v="4164" actId="478"/>
          <ac:spMkLst>
            <pc:docMk/>
            <pc:sldMk cId="4055079983" sldId="263"/>
            <ac:spMk id="9" creationId="{87AF403D-91FB-404C-9346-862EFEC3564F}"/>
          </ac:spMkLst>
        </pc:spChg>
        <pc:spChg chg="del">
          <ac:chgData name="Anders Ingelsten" userId="6732da7c-dd47-4943-b088-49440a20e9c4" providerId="ADAL" clId="{EEF1841A-8DE4-4423-95F9-B3B43A48B08D}" dt="2023-04-03T09:07:07.120" v="4167" actId="478"/>
          <ac:spMkLst>
            <pc:docMk/>
            <pc:sldMk cId="4055079983" sldId="263"/>
            <ac:spMk id="10" creationId="{0EE34DCC-0789-4B21-A328-FF554B1B07BE}"/>
          </ac:spMkLst>
        </pc:spChg>
        <pc:spChg chg="del">
          <ac:chgData name="Anders Ingelsten" userId="6732da7c-dd47-4943-b088-49440a20e9c4" providerId="ADAL" clId="{EEF1841A-8DE4-4423-95F9-B3B43A48B08D}" dt="2023-04-03T09:07:02.731" v="4165" actId="478"/>
          <ac:spMkLst>
            <pc:docMk/>
            <pc:sldMk cId="4055079983" sldId="263"/>
            <ac:spMk id="11" creationId="{AA8375DF-11E9-44DF-BAA3-EACBE17AF4A7}"/>
          </ac:spMkLst>
        </pc:spChg>
        <pc:spChg chg="del">
          <ac:chgData name="Anders Ingelsten" userId="6732da7c-dd47-4943-b088-49440a20e9c4" providerId="ADAL" clId="{EEF1841A-8DE4-4423-95F9-B3B43A48B08D}" dt="2023-04-03T09:07:00.136" v="4164" actId="478"/>
          <ac:spMkLst>
            <pc:docMk/>
            <pc:sldMk cId="4055079983" sldId="263"/>
            <ac:spMk id="12" creationId="{57F11552-18E0-4565-AE6F-DE5290DF1269}"/>
          </ac:spMkLst>
        </pc:spChg>
        <pc:spChg chg="del">
          <ac:chgData name="Anders Ingelsten" userId="6732da7c-dd47-4943-b088-49440a20e9c4" providerId="ADAL" clId="{EEF1841A-8DE4-4423-95F9-B3B43A48B08D}" dt="2023-04-03T09:07:00.136" v="4164" actId="478"/>
          <ac:spMkLst>
            <pc:docMk/>
            <pc:sldMk cId="4055079983" sldId="263"/>
            <ac:spMk id="13" creationId="{92682AD9-94FA-4E64-864B-DC8F7A320D5C}"/>
          </ac:spMkLst>
        </pc:spChg>
        <pc:spChg chg="del">
          <ac:chgData name="Anders Ingelsten" userId="6732da7c-dd47-4943-b088-49440a20e9c4" providerId="ADAL" clId="{EEF1841A-8DE4-4423-95F9-B3B43A48B08D}" dt="2023-04-03T09:07:07.120" v="4167" actId="478"/>
          <ac:spMkLst>
            <pc:docMk/>
            <pc:sldMk cId="4055079983" sldId="263"/>
            <ac:spMk id="14" creationId="{AE93F4CF-DD26-41DA-BA4C-2DCAC0B2F5EB}"/>
          </ac:spMkLst>
        </pc:spChg>
        <pc:spChg chg="add del mod">
          <ac:chgData name="Anders Ingelsten" userId="6732da7c-dd47-4943-b088-49440a20e9c4" providerId="ADAL" clId="{EEF1841A-8DE4-4423-95F9-B3B43A48B08D}" dt="2023-04-03T09:07:02.731" v="4165" actId="478"/>
          <ac:spMkLst>
            <pc:docMk/>
            <pc:sldMk cId="4055079983" sldId="263"/>
            <ac:spMk id="16" creationId="{0A62FE2B-5A64-3100-24A9-2BD719FB3E0D}"/>
          </ac:spMkLst>
        </pc:spChg>
        <pc:spChg chg="add del mod">
          <ac:chgData name="Anders Ingelsten" userId="6732da7c-dd47-4943-b088-49440a20e9c4" providerId="ADAL" clId="{EEF1841A-8DE4-4423-95F9-B3B43A48B08D}" dt="2023-04-03T09:07:02.731" v="4165" actId="478"/>
          <ac:spMkLst>
            <pc:docMk/>
            <pc:sldMk cId="4055079983" sldId="263"/>
            <ac:spMk id="18" creationId="{3F4869A2-BE72-5A30-9500-3C53C2FCA17C}"/>
          </ac:spMkLst>
        </pc:spChg>
        <pc:spChg chg="add del mod">
          <ac:chgData name="Anders Ingelsten" userId="6732da7c-dd47-4943-b088-49440a20e9c4" providerId="ADAL" clId="{EEF1841A-8DE4-4423-95F9-B3B43A48B08D}" dt="2023-04-03T09:07:02.731" v="4165" actId="478"/>
          <ac:spMkLst>
            <pc:docMk/>
            <pc:sldMk cId="4055079983" sldId="263"/>
            <ac:spMk id="20" creationId="{BEBC9529-B298-4507-0171-0613AF688D96}"/>
          </ac:spMkLst>
        </pc:spChg>
        <pc:spChg chg="add del mod">
          <ac:chgData name="Anders Ingelsten" userId="6732da7c-dd47-4943-b088-49440a20e9c4" providerId="ADAL" clId="{EEF1841A-8DE4-4423-95F9-B3B43A48B08D}" dt="2023-04-03T09:07:02.731" v="4165" actId="478"/>
          <ac:spMkLst>
            <pc:docMk/>
            <pc:sldMk cId="4055079983" sldId="263"/>
            <ac:spMk id="22" creationId="{A171E117-19B8-6E24-BA8F-4C4D8373D5DE}"/>
          </ac:spMkLst>
        </pc:spChg>
        <pc:spChg chg="add del mod">
          <ac:chgData name="Anders Ingelsten" userId="6732da7c-dd47-4943-b088-49440a20e9c4" providerId="ADAL" clId="{EEF1841A-8DE4-4423-95F9-B3B43A48B08D}" dt="2023-04-03T09:07:02.731" v="4165" actId="478"/>
          <ac:spMkLst>
            <pc:docMk/>
            <pc:sldMk cId="4055079983" sldId="263"/>
            <ac:spMk id="24" creationId="{7BDE0E71-27DB-CD60-B827-FE9E2D2E1F45}"/>
          </ac:spMkLst>
        </pc:spChg>
        <pc:spChg chg="add del mod">
          <ac:chgData name="Anders Ingelsten" userId="6732da7c-dd47-4943-b088-49440a20e9c4" providerId="ADAL" clId="{EEF1841A-8DE4-4423-95F9-B3B43A48B08D}" dt="2023-04-03T09:07:02.731" v="4165" actId="478"/>
          <ac:spMkLst>
            <pc:docMk/>
            <pc:sldMk cId="4055079983" sldId="263"/>
            <ac:spMk id="26" creationId="{10085E48-70D1-7A16-FBD1-AFC96342FC50}"/>
          </ac:spMkLst>
        </pc:spChg>
        <pc:spChg chg="add del mod">
          <ac:chgData name="Anders Ingelsten" userId="6732da7c-dd47-4943-b088-49440a20e9c4" providerId="ADAL" clId="{EEF1841A-8DE4-4423-95F9-B3B43A48B08D}" dt="2023-04-03T09:07:02.731" v="4165" actId="478"/>
          <ac:spMkLst>
            <pc:docMk/>
            <pc:sldMk cId="4055079983" sldId="263"/>
            <ac:spMk id="28" creationId="{F6A559B1-56BA-FDB8-7FC4-C1AC516AE385}"/>
          </ac:spMkLst>
        </pc:spChg>
        <pc:spChg chg="add del mod">
          <ac:chgData name="Anders Ingelsten" userId="6732da7c-dd47-4943-b088-49440a20e9c4" providerId="ADAL" clId="{EEF1841A-8DE4-4423-95F9-B3B43A48B08D}" dt="2023-04-03T09:07:02.731" v="4165" actId="478"/>
          <ac:spMkLst>
            <pc:docMk/>
            <pc:sldMk cId="4055079983" sldId="263"/>
            <ac:spMk id="30" creationId="{FDB7B510-8E3A-8107-B93E-0C70EFF2A179}"/>
          </ac:spMkLst>
        </pc:spChg>
        <pc:spChg chg="add del mod">
          <ac:chgData name="Anders Ingelsten" userId="6732da7c-dd47-4943-b088-49440a20e9c4" providerId="ADAL" clId="{EEF1841A-8DE4-4423-95F9-B3B43A48B08D}" dt="2023-04-03T09:07:02.731" v="4165" actId="478"/>
          <ac:spMkLst>
            <pc:docMk/>
            <pc:sldMk cId="4055079983" sldId="263"/>
            <ac:spMk id="32" creationId="{C9430195-8F95-E56B-9B27-FC04EA13474E}"/>
          </ac:spMkLst>
        </pc:spChg>
        <pc:spChg chg="add del mod">
          <ac:chgData name="Anders Ingelsten" userId="6732da7c-dd47-4943-b088-49440a20e9c4" providerId="ADAL" clId="{EEF1841A-8DE4-4423-95F9-B3B43A48B08D}" dt="2023-04-03T09:07:02.731" v="4165" actId="478"/>
          <ac:spMkLst>
            <pc:docMk/>
            <pc:sldMk cId="4055079983" sldId="263"/>
            <ac:spMk id="34" creationId="{FC24AAA8-532B-600B-B819-4A97C245E27A}"/>
          </ac:spMkLst>
        </pc:spChg>
        <pc:spChg chg="del">
          <ac:chgData name="Anders Ingelsten" userId="6732da7c-dd47-4943-b088-49440a20e9c4" providerId="ADAL" clId="{EEF1841A-8DE4-4423-95F9-B3B43A48B08D}" dt="2023-04-03T09:07:02.731" v="4165" actId="478"/>
          <ac:spMkLst>
            <pc:docMk/>
            <pc:sldMk cId="4055079983" sldId="263"/>
            <ac:spMk id="36" creationId="{9935192B-6592-4598-9D51-CFDF6F0A854F}"/>
          </ac:spMkLst>
        </pc:spChg>
        <pc:spChg chg="add del mod">
          <ac:chgData name="Anders Ingelsten" userId="6732da7c-dd47-4943-b088-49440a20e9c4" providerId="ADAL" clId="{EEF1841A-8DE4-4423-95F9-B3B43A48B08D}" dt="2023-04-03T09:07:02.731" v="4165" actId="478"/>
          <ac:spMkLst>
            <pc:docMk/>
            <pc:sldMk cId="4055079983" sldId="263"/>
            <ac:spMk id="37" creationId="{D61ED6EE-C2A1-216C-9763-354440B8C80F}"/>
          </ac:spMkLst>
        </pc:spChg>
        <pc:spChg chg="add del mod">
          <ac:chgData name="Anders Ingelsten" userId="6732da7c-dd47-4943-b088-49440a20e9c4" providerId="ADAL" clId="{EEF1841A-8DE4-4423-95F9-B3B43A48B08D}" dt="2023-04-03T09:07:02.731" v="4165" actId="478"/>
          <ac:spMkLst>
            <pc:docMk/>
            <pc:sldMk cId="4055079983" sldId="263"/>
            <ac:spMk id="39" creationId="{9B08DF98-9022-2965-56F9-6D29EE79747D}"/>
          </ac:spMkLst>
        </pc:spChg>
        <pc:spChg chg="del">
          <ac:chgData name="Anders Ingelsten" userId="6732da7c-dd47-4943-b088-49440a20e9c4" providerId="ADAL" clId="{EEF1841A-8DE4-4423-95F9-B3B43A48B08D}" dt="2023-04-03T09:07:00.136" v="4164" actId="478"/>
          <ac:spMkLst>
            <pc:docMk/>
            <pc:sldMk cId="4055079983" sldId="263"/>
            <ac:spMk id="41" creationId="{6B09ED3A-8EC7-42CA-B68B-1377E5460E75}"/>
          </ac:spMkLst>
        </pc:spChg>
        <pc:spChg chg="del">
          <ac:chgData name="Anders Ingelsten" userId="6732da7c-dd47-4943-b088-49440a20e9c4" providerId="ADAL" clId="{EEF1841A-8DE4-4423-95F9-B3B43A48B08D}" dt="2023-04-03T09:07:00.136" v="4164" actId="478"/>
          <ac:spMkLst>
            <pc:docMk/>
            <pc:sldMk cId="4055079983" sldId="263"/>
            <ac:spMk id="42" creationId="{3E07A9F3-763B-41EA-AC65-8EDB2CA31B8A}"/>
          </ac:spMkLst>
        </pc:spChg>
        <pc:spChg chg="del">
          <ac:chgData name="Anders Ingelsten" userId="6732da7c-dd47-4943-b088-49440a20e9c4" providerId="ADAL" clId="{EEF1841A-8DE4-4423-95F9-B3B43A48B08D}" dt="2023-04-03T09:07:07.120" v="4167" actId="478"/>
          <ac:spMkLst>
            <pc:docMk/>
            <pc:sldMk cId="4055079983" sldId="263"/>
            <ac:spMk id="43" creationId="{7E484450-BE48-4C65-AEE1-5650AAC06067}"/>
          </ac:spMkLst>
        </pc:spChg>
        <pc:spChg chg="del">
          <ac:chgData name="Anders Ingelsten" userId="6732da7c-dd47-4943-b088-49440a20e9c4" providerId="ADAL" clId="{EEF1841A-8DE4-4423-95F9-B3B43A48B08D}" dt="2023-04-03T09:07:02.731" v="4165" actId="478"/>
          <ac:spMkLst>
            <pc:docMk/>
            <pc:sldMk cId="4055079983" sldId="263"/>
            <ac:spMk id="44" creationId="{F759A1DD-45A5-4764-8966-C107C4C4832C}"/>
          </ac:spMkLst>
        </pc:spChg>
        <pc:spChg chg="del">
          <ac:chgData name="Anders Ingelsten" userId="6732da7c-dd47-4943-b088-49440a20e9c4" providerId="ADAL" clId="{EEF1841A-8DE4-4423-95F9-B3B43A48B08D}" dt="2023-04-03T09:07:02.731" v="4165" actId="478"/>
          <ac:spMkLst>
            <pc:docMk/>
            <pc:sldMk cId="4055079983" sldId="263"/>
            <ac:spMk id="45" creationId="{021B5FEC-BECF-4604-A9AB-1C9E810794F6}"/>
          </ac:spMkLst>
        </pc:spChg>
        <pc:spChg chg="del">
          <ac:chgData name="Anders Ingelsten" userId="6732da7c-dd47-4943-b088-49440a20e9c4" providerId="ADAL" clId="{EEF1841A-8DE4-4423-95F9-B3B43A48B08D}" dt="2023-04-03T09:07:02.731" v="4165" actId="478"/>
          <ac:spMkLst>
            <pc:docMk/>
            <pc:sldMk cId="4055079983" sldId="263"/>
            <ac:spMk id="46" creationId="{53A42804-1F4C-424E-9CB4-D1CD97B11CDE}"/>
          </ac:spMkLst>
        </pc:spChg>
        <pc:spChg chg="del">
          <ac:chgData name="Anders Ingelsten" userId="6732da7c-dd47-4943-b088-49440a20e9c4" providerId="ADAL" clId="{EEF1841A-8DE4-4423-95F9-B3B43A48B08D}" dt="2023-04-03T09:07:07.120" v="4167" actId="478"/>
          <ac:spMkLst>
            <pc:docMk/>
            <pc:sldMk cId="4055079983" sldId="263"/>
            <ac:spMk id="47" creationId="{8D8B5AD3-AE51-4D7A-AE7B-E9C350D0879B}"/>
          </ac:spMkLst>
        </pc:spChg>
        <pc:spChg chg="add del mod">
          <ac:chgData name="Anders Ingelsten" userId="6732da7c-dd47-4943-b088-49440a20e9c4" providerId="ADAL" clId="{EEF1841A-8DE4-4423-95F9-B3B43A48B08D}" dt="2023-04-03T09:07:05.559" v="4166" actId="478"/>
          <ac:spMkLst>
            <pc:docMk/>
            <pc:sldMk cId="4055079983" sldId="263"/>
            <ac:spMk id="48" creationId="{A1AD3D69-70BB-CA2F-77AA-C8DEFE9159AD}"/>
          </ac:spMkLst>
        </pc:spChg>
        <pc:spChg chg="add del mod">
          <ac:chgData name="Anders Ingelsten" userId="6732da7c-dd47-4943-b088-49440a20e9c4" providerId="ADAL" clId="{EEF1841A-8DE4-4423-95F9-B3B43A48B08D}" dt="2023-04-03T09:07:05.559" v="4166" actId="478"/>
          <ac:spMkLst>
            <pc:docMk/>
            <pc:sldMk cId="4055079983" sldId="263"/>
            <ac:spMk id="50" creationId="{43BDAB8F-C85B-56B3-5491-9A5AD14E5021}"/>
          </ac:spMkLst>
        </pc:spChg>
        <pc:spChg chg="add del mod">
          <ac:chgData name="Anders Ingelsten" userId="6732da7c-dd47-4943-b088-49440a20e9c4" providerId="ADAL" clId="{EEF1841A-8DE4-4423-95F9-B3B43A48B08D}" dt="2023-04-03T09:07:05.559" v="4166" actId="478"/>
          <ac:spMkLst>
            <pc:docMk/>
            <pc:sldMk cId="4055079983" sldId="263"/>
            <ac:spMk id="52" creationId="{7E521519-BA71-7EFF-D91F-F54224AEF6EE}"/>
          </ac:spMkLst>
        </pc:spChg>
        <pc:spChg chg="add del mod">
          <ac:chgData name="Anders Ingelsten" userId="6732da7c-dd47-4943-b088-49440a20e9c4" providerId="ADAL" clId="{EEF1841A-8DE4-4423-95F9-B3B43A48B08D}" dt="2023-04-03T09:07:05.559" v="4166" actId="478"/>
          <ac:spMkLst>
            <pc:docMk/>
            <pc:sldMk cId="4055079983" sldId="263"/>
            <ac:spMk id="54" creationId="{210DB46B-4753-5358-99D2-D22FA0F57A99}"/>
          </ac:spMkLst>
        </pc:spChg>
        <pc:spChg chg="del">
          <ac:chgData name="Anders Ingelsten" userId="6732da7c-dd47-4943-b088-49440a20e9c4" providerId="ADAL" clId="{EEF1841A-8DE4-4423-95F9-B3B43A48B08D}" dt="2023-04-03T08:21:39.630" v="3694" actId="478"/>
          <ac:spMkLst>
            <pc:docMk/>
            <pc:sldMk cId="4055079983" sldId="263"/>
            <ac:spMk id="56" creationId="{B289356A-BDA0-4234-84F2-9F2F25D0D7BD}"/>
          </ac:spMkLst>
        </pc:spChg>
        <pc:spChg chg="del">
          <ac:chgData name="Anders Ingelsten" userId="6732da7c-dd47-4943-b088-49440a20e9c4" providerId="ADAL" clId="{EEF1841A-8DE4-4423-95F9-B3B43A48B08D}" dt="2023-04-03T08:21:41.300" v="3695" actId="478"/>
          <ac:spMkLst>
            <pc:docMk/>
            <pc:sldMk cId="4055079983" sldId="263"/>
            <ac:spMk id="57" creationId="{3A38BE84-957B-46B9-A315-4B5064DFF1A1}"/>
          </ac:spMkLst>
        </pc:spChg>
        <pc:spChg chg="del">
          <ac:chgData name="Anders Ingelsten" userId="6732da7c-dd47-4943-b088-49440a20e9c4" providerId="ADAL" clId="{EEF1841A-8DE4-4423-95F9-B3B43A48B08D}" dt="2023-04-03T08:21:43.578" v="3696" actId="478"/>
          <ac:spMkLst>
            <pc:docMk/>
            <pc:sldMk cId="4055079983" sldId="263"/>
            <ac:spMk id="58" creationId="{E1900601-8B04-4FF3-B06F-6BEFAC6556D3}"/>
          </ac:spMkLst>
        </pc:spChg>
        <pc:spChg chg="add del mod">
          <ac:chgData name="Anders Ingelsten" userId="6732da7c-dd47-4943-b088-49440a20e9c4" providerId="ADAL" clId="{EEF1841A-8DE4-4423-95F9-B3B43A48B08D}" dt="2023-04-03T09:07:05.559" v="4166" actId="478"/>
          <ac:spMkLst>
            <pc:docMk/>
            <pc:sldMk cId="4055079983" sldId="263"/>
            <ac:spMk id="59" creationId="{0763CF13-0D7E-CC61-FD63-55EF862941F3}"/>
          </ac:spMkLst>
        </pc:spChg>
        <pc:spChg chg="add del mod">
          <ac:chgData name="Anders Ingelsten" userId="6732da7c-dd47-4943-b088-49440a20e9c4" providerId="ADAL" clId="{EEF1841A-8DE4-4423-95F9-B3B43A48B08D}" dt="2023-04-03T09:07:05.559" v="4166" actId="478"/>
          <ac:spMkLst>
            <pc:docMk/>
            <pc:sldMk cId="4055079983" sldId="263"/>
            <ac:spMk id="61" creationId="{7D2A268E-923A-ACE0-4260-9E912E8D2D14}"/>
          </ac:spMkLst>
        </pc:spChg>
        <pc:spChg chg="add del mod">
          <ac:chgData name="Anders Ingelsten" userId="6732da7c-dd47-4943-b088-49440a20e9c4" providerId="ADAL" clId="{EEF1841A-8DE4-4423-95F9-B3B43A48B08D}" dt="2023-04-03T09:07:09.753" v="4168" actId="478"/>
          <ac:spMkLst>
            <pc:docMk/>
            <pc:sldMk cId="4055079983" sldId="263"/>
            <ac:spMk id="63" creationId="{35009D94-453A-4BC5-D7D2-EF78571B60D1}"/>
          </ac:spMkLst>
        </pc:spChg>
        <pc:spChg chg="add del mod">
          <ac:chgData name="Anders Ingelsten" userId="6732da7c-dd47-4943-b088-49440a20e9c4" providerId="ADAL" clId="{EEF1841A-8DE4-4423-95F9-B3B43A48B08D}" dt="2023-04-03T09:07:09.753" v="4168" actId="478"/>
          <ac:spMkLst>
            <pc:docMk/>
            <pc:sldMk cId="4055079983" sldId="263"/>
            <ac:spMk id="321" creationId="{E9872EEF-B82E-0287-58C8-9D7BD3AD82ED}"/>
          </ac:spMkLst>
        </pc:spChg>
        <pc:spChg chg="add del mod">
          <ac:chgData name="Anders Ingelsten" userId="6732da7c-dd47-4943-b088-49440a20e9c4" providerId="ADAL" clId="{EEF1841A-8DE4-4423-95F9-B3B43A48B08D}" dt="2023-04-03T09:07:09.753" v="4168" actId="478"/>
          <ac:spMkLst>
            <pc:docMk/>
            <pc:sldMk cId="4055079983" sldId="263"/>
            <ac:spMk id="323" creationId="{60EBCC3F-8A64-6680-7BE0-5C36AC814225}"/>
          </ac:spMkLst>
        </pc:spChg>
        <pc:spChg chg="add del mod">
          <ac:chgData name="Anders Ingelsten" userId="6732da7c-dd47-4943-b088-49440a20e9c4" providerId="ADAL" clId="{EEF1841A-8DE4-4423-95F9-B3B43A48B08D}" dt="2023-04-03T09:07:09.753" v="4168" actId="478"/>
          <ac:spMkLst>
            <pc:docMk/>
            <pc:sldMk cId="4055079983" sldId="263"/>
            <ac:spMk id="325" creationId="{30783878-5457-E1EF-576A-6AB4EF389BFC}"/>
          </ac:spMkLst>
        </pc:spChg>
        <pc:picChg chg="add mod">
          <ac:chgData name="Anders Ingelsten" userId="6732da7c-dd47-4943-b088-49440a20e9c4" providerId="ADAL" clId="{EEF1841A-8DE4-4423-95F9-B3B43A48B08D}" dt="2023-04-03T09:08:33.130" v="4176" actId="1440"/>
          <ac:picMkLst>
            <pc:docMk/>
            <pc:sldMk cId="4055079983" sldId="263"/>
            <ac:picMk id="327" creationId="{C5483626-F87D-9F6A-779A-1204FA606B28}"/>
          </ac:picMkLst>
        </pc:picChg>
        <pc:picChg chg="del">
          <ac:chgData name="Anders Ingelsten" userId="6732da7c-dd47-4943-b088-49440a20e9c4" providerId="ADAL" clId="{EEF1841A-8DE4-4423-95F9-B3B43A48B08D}" dt="2023-04-03T09:07:00.136" v="4164" actId="478"/>
          <ac:picMkLst>
            <pc:docMk/>
            <pc:sldMk cId="4055079983" sldId="263"/>
            <ac:picMk id="357" creationId="{1AA9DB68-9DD0-4157-9F94-F215A6B134C1}"/>
          </ac:picMkLst>
        </pc:picChg>
        <pc:picChg chg="del">
          <ac:chgData name="Anders Ingelsten" userId="6732da7c-dd47-4943-b088-49440a20e9c4" providerId="ADAL" clId="{EEF1841A-8DE4-4423-95F9-B3B43A48B08D}" dt="2023-04-03T09:07:00.136" v="4164" actId="478"/>
          <ac:picMkLst>
            <pc:docMk/>
            <pc:sldMk cId="4055079983" sldId="263"/>
            <ac:picMk id="359" creationId="{32C08192-2F27-4ED3-9CEE-4C37C7DFE674}"/>
          </ac:picMkLst>
        </pc:picChg>
        <pc:picChg chg="del">
          <ac:chgData name="Anders Ingelsten" userId="6732da7c-dd47-4943-b088-49440a20e9c4" providerId="ADAL" clId="{EEF1841A-8DE4-4423-95F9-B3B43A48B08D}" dt="2023-04-03T09:07:00.136" v="4164" actId="478"/>
          <ac:picMkLst>
            <pc:docMk/>
            <pc:sldMk cId="4055079983" sldId="263"/>
            <ac:picMk id="361" creationId="{CA581025-9A6A-4294-8F86-E611BCEFAB15}"/>
          </ac:picMkLst>
        </pc:picChg>
        <pc:picChg chg="del">
          <ac:chgData name="Anders Ingelsten" userId="6732da7c-dd47-4943-b088-49440a20e9c4" providerId="ADAL" clId="{EEF1841A-8DE4-4423-95F9-B3B43A48B08D}" dt="2023-04-03T09:07:00.136" v="4164" actId="478"/>
          <ac:picMkLst>
            <pc:docMk/>
            <pc:sldMk cId="4055079983" sldId="263"/>
            <ac:picMk id="363" creationId="{0AB7C4F4-0E33-47EC-A40D-D03ECD81A39B}"/>
          </ac:picMkLst>
        </pc:picChg>
        <pc:picChg chg="del">
          <ac:chgData name="Anders Ingelsten" userId="6732da7c-dd47-4943-b088-49440a20e9c4" providerId="ADAL" clId="{EEF1841A-8DE4-4423-95F9-B3B43A48B08D}" dt="2023-04-03T09:07:00.136" v="4164" actId="478"/>
          <ac:picMkLst>
            <pc:docMk/>
            <pc:sldMk cId="4055079983" sldId="263"/>
            <ac:picMk id="365" creationId="{13CD5AED-E130-432E-8952-7CB3F68F3312}"/>
          </ac:picMkLst>
        </pc:picChg>
        <pc:picChg chg="del">
          <ac:chgData name="Anders Ingelsten" userId="6732da7c-dd47-4943-b088-49440a20e9c4" providerId="ADAL" clId="{EEF1841A-8DE4-4423-95F9-B3B43A48B08D}" dt="2023-04-03T09:07:00.136" v="4164" actId="478"/>
          <ac:picMkLst>
            <pc:docMk/>
            <pc:sldMk cId="4055079983" sldId="263"/>
            <ac:picMk id="367" creationId="{73D462EE-3D1E-4964-B729-2B963BD87288}"/>
          </ac:picMkLst>
        </pc:picChg>
        <pc:picChg chg="del">
          <ac:chgData name="Anders Ingelsten" userId="6732da7c-dd47-4943-b088-49440a20e9c4" providerId="ADAL" clId="{EEF1841A-8DE4-4423-95F9-B3B43A48B08D}" dt="2023-04-03T09:07:00.136" v="4164" actId="478"/>
          <ac:picMkLst>
            <pc:docMk/>
            <pc:sldMk cId="4055079983" sldId="263"/>
            <ac:picMk id="369" creationId="{3DD82FDB-1001-45E1-AA54-7904FCC108DE}"/>
          </ac:picMkLst>
        </pc:picChg>
        <pc:picChg chg="del">
          <ac:chgData name="Anders Ingelsten" userId="6732da7c-dd47-4943-b088-49440a20e9c4" providerId="ADAL" clId="{EEF1841A-8DE4-4423-95F9-B3B43A48B08D}" dt="2023-04-03T09:07:00.136" v="4164" actId="478"/>
          <ac:picMkLst>
            <pc:docMk/>
            <pc:sldMk cId="4055079983" sldId="263"/>
            <ac:picMk id="371" creationId="{5DC64598-F871-46A7-9338-8EB7BF26BEB6}"/>
          </ac:picMkLst>
        </pc:picChg>
      </pc:sldChg>
      <pc:sldChg chg="addSp delSp modSp mod ord">
        <pc:chgData name="Anders Ingelsten" userId="6732da7c-dd47-4943-b088-49440a20e9c4" providerId="ADAL" clId="{EEF1841A-8DE4-4423-95F9-B3B43A48B08D}" dt="2023-04-03T09:32:39.040" v="4570"/>
        <pc:sldMkLst>
          <pc:docMk/>
          <pc:sldMk cId="2619301236" sldId="264"/>
        </pc:sldMkLst>
        <pc:spChg chg="mod">
          <ac:chgData name="Anders Ingelsten" userId="6732da7c-dd47-4943-b088-49440a20e9c4" providerId="ADAL" clId="{EEF1841A-8DE4-4423-95F9-B3B43A48B08D}" dt="2023-04-03T07:50:42.616" v="2106" actId="20577"/>
          <ac:spMkLst>
            <pc:docMk/>
            <pc:sldMk cId="2619301236" sldId="264"/>
            <ac:spMk id="2" creationId="{4F6A2D15-4D68-4BF7-9421-032AE6C8852C}"/>
          </ac:spMkLst>
        </pc:spChg>
        <pc:spChg chg="mod">
          <ac:chgData name="Anders Ingelsten" userId="6732da7c-dd47-4943-b088-49440a20e9c4" providerId="ADAL" clId="{EEF1841A-8DE4-4423-95F9-B3B43A48B08D}" dt="2023-04-01T07:16:03.010" v="95" actId="20577"/>
          <ac:spMkLst>
            <pc:docMk/>
            <pc:sldMk cId="2619301236" sldId="264"/>
            <ac:spMk id="3" creationId="{78BCC184-1096-457B-AB72-BD49E6E54117}"/>
          </ac:spMkLst>
        </pc:spChg>
        <pc:spChg chg="add del mod">
          <ac:chgData name="Anders Ingelsten" userId="6732da7c-dd47-4943-b088-49440a20e9c4" providerId="ADAL" clId="{EEF1841A-8DE4-4423-95F9-B3B43A48B08D}" dt="2023-04-01T07:16:32.901" v="125" actId="478"/>
          <ac:spMkLst>
            <pc:docMk/>
            <pc:sldMk cId="2619301236" sldId="264"/>
            <ac:spMk id="5" creationId="{E2F57954-A871-1B01-DD47-4DCFA97474FD}"/>
          </ac:spMkLst>
        </pc:spChg>
        <pc:spChg chg="add del mod">
          <ac:chgData name="Anders Ingelsten" userId="6732da7c-dd47-4943-b088-49440a20e9c4" providerId="ADAL" clId="{EEF1841A-8DE4-4423-95F9-B3B43A48B08D}" dt="2023-04-01T07:16:35.960" v="126" actId="478"/>
          <ac:spMkLst>
            <pc:docMk/>
            <pc:sldMk cId="2619301236" sldId="264"/>
            <ac:spMk id="7" creationId="{30565729-4DD3-ED08-0C0A-FB6F94380282}"/>
          </ac:spMkLst>
        </pc:spChg>
        <pc:spChg chg="mod">
          <ac:chgData name="Anders Ingelsten" userId="6732da7c-dd47-4943-b088-49440a20e9c4" providerId="ADAL" clId="{EEF1841A-8DE4-4423-95F9-B3B43A48B08D}" dt="2023-04-01T07:16:09.389" v="107" actId="20577"/>
          <ac:spMkLst>
            <pc:docMk/>
            <pc:sldMk cId="2619301236" sldId="264"/>
            <ac:spMk id="8" creationId="{8F0714D4-1A7C-4D7F-A5C0-4F766382B6A9}"/>
          </ac:spMkLst>
        </pc:spChg>
        <pc:spChg chg="mod">
          <ac:chgData name="Anders Ingelsten" userId="6732da7c-dd47-4943-b088-49440a20e9c4" providerId="ADAL" clId="{EEF1841A-8DE4-4423-95F9-B3B43A48B08D}" dt="2023-04-01T07:16:15.291" v="110" actId="20577"/>
          <ac:spMkLst>
            <pc:docMk/>
            <pc:sldMk cId="2619301236" sldId="264"/>
            <ac:spMk id="9" creationId="{36AEE506-9967-4592-BC98-D3FD3028A8E5}"/>
          </ac:spMkLst>
        </pc:spChg>
        <pc:spChg chg="mod">
          <ac:chgData name="Anders Ingelsten" userId="6732da7c-dd47-4943-b088-49440a20e9c4" providerId="ADAL" clId="{EEF1841A-8DE4-4423-95F9-B3B43A48B08D}" dt="2023-04-01T07:16:25.111" v="122" actId="20577"/>
          <ac:spMkLst>
            <pc:docMk/>
            <pc:sldMk cId="2619301236" sldId="264"/>
            <ac:spMk id="10" creationId="{F5F1AEEC-D56B-4D10-B1F5-63AA91152B53}"/>
          </ac:spMkLst>
        </pc:spChg>
        <pc:spChg chg="del">
          <ac:chgData name="Anders Ingelsten" userId="6732da7c-dd47-4943-b088-49440a20e9c4" providerId="ADAL" clId="{EEF1841A-8DE4-4423-95F9-B3B43A48B08D}" dt="2023-04-01T07:16:29.624" v="123" actId="478"/>
          <ac:spMkLst>
            <pc:docMk/>
            <pc:sldMk cId="2619301236" sldId="264"/>
            <ac:spMk id="11" creationId="{DB420882-1CC0-49B4-8DDE-24EC26687506}"/>
          </ac:spMkLst>
        </pc:spChg>
        <pc:spChg chg="del">
          <ac:chgData name="Anders Ingelsten" userId="6732da7c-dd47-4943-b088-49440a20e9c4" providerId="ADAL" clId="{EEF1841A-8DE4-4423-95F9-B3B43A48B08D}" dt="2023-04-01T07:16:31.222" v="124" actId="478"/>
          <ac:spMkLst>
            <pc:docMk/>
            <pc:sldMk cId="2619301236" sldId="264"/>
            <ac:spMk id="12" creationId="{E017101B-2009-4267-8513-19000E37B1F0}"/>
          </ac:spMkLst>
        </pc:spChg>
        <pc:spChg chg="del">
          <ac:chgData name="Anders Ingelsten" userId="6732da7c-dd47-4943-b088-49440a20e9c4" providerId="ADAL" clId="{EEF1841A-8DE4-4423-95F9-B3B43A48B08D}" dt="2023-04-01T07:16:37.249" v="127" actId="478"/>
          <ac:spMkLst>
            <pc:docMk/>
            <pc:sldMk cId="2619301236" sldId="264"/>
            <ac:spMk id="13" creationId="{D40B843D-6615-46EB-A813-BEBD624EC685}"/>
          </ac:spMkLst>
        </pc:spChg>
        <pc:spChg chg="del">
          <ac:chgData name="Anders Ingelsten" userId="6732da7c-dd47-4943-b088-49440a20e9c4" providerId="ADAL" clId="{EEF1841A-8DE4-4423-95F9-B3B43A48B08D}" dt="2023-04-01T07:16:39.055" v="128" actId="478"/>
          <ac:spMkLst>
            <pc:docMk/>
            <pc:sldMk cId="2619301236" sldId="264"/>
            <ac:spMk id="14" creationId="{3099A0B0-BDD0-48DA-AA3E-13153E65129F}"/>
          </ac:spMkLst>
        </pc:spChg>
        <pc:spChg chg="add del mod">
          <ac:chgData name="Anders Ingelsten" userId="6732da7c-dd47-4943-b088-49440a20e9c4" providerId="ADAL" clId="{EEF1841A-8DE4-4423-95F9-B3B43A48B08D}" dt="2023-04-01T07:16:43.484" v="130" actId="478"/>
          <ac:spMkLst>
            <pc:docMk/>
            <pc:sldMk cId="2619301236" sldId="264"/>
            <ac:spMk id="17" creationId="{EB7F7584-9C07-16CD-47A9-BDD613C3285C}"/>
          </ac:spMkLst>
        </pc:spChg>
        <pc:spChg chg="add del mod">
          <ac:chgData name="Anders Ingelsten" userId="6732da7c-dd47-4943-b088-49440a20e9c4" providerId="ADAL" clId="{EEF1841A-8DE4-4423-95F9-B3B43A48B08D}" dt="2023-04-01T07:16:41.432" v="129" actId="478"/>
          <ac:spMkLst>
            <pc:docMk/>
            <pc:sldMk cId="2619301236" sldId="264"/>
            <ac:spMk id="21" creationId="{215C1A46-A45A-FB9B-DA7F-BF1E76945043}"/>
          </ac:spMkLst>
        </pc:spChg>
        <pc:spChg chg="del">
          <ac:chgData name="Anders Ingelsten" userId="6732da7c-dd47-4943-b088-49440a20e9c4" providerId="ADAL" clId="{EEF1841A-8DE4-4423-95F9-B3B43A48B08D}" dt="2023-04-03T08:21:48.854" v="3697" actId="478"/>
          <ac:spMkLst>
            <pc:docMk/>
            <pc:sldMk cId="2619301236" sldId="264"/>
            <ac:spMk id="23" creationId="{637DEDF5-3FCD-4BC2-86A5-7BE2BF01EA38}"/>
          </ac:spMkLst>
        </pc:spChg>
        <pc:spChg chg="del">
          <ac:chgData name="Anders Ingelsten" userId="6732da7c-dd47-4943-b088-49440a20e9c4" providerId="ADAL" clId="{EEF1841A-8DE4-4423-95F9-B3B43A48B08D}" dt="2023-04-03T08:21:51.331" v="3698" actId="478"/>
          <ac:spMkLst>
            <pc:docMk/>
            <pc:sldMk cId="2619301236" sldId="264"/>
            <ac:spMk id="24" creationId="{918C3C97-444D-4600-8553-B9C4C1F8483B}"/>
          </ac:spMkLst>
        </pc:spChg>
        <pc:spChg chg="del">
          <ac:chgData name="Anders Ingelsten" userId="6732da7c-dd47-4943-b088-49440a20e9c4" providerId="ADAL" clId="{EEF1841A-8DE4-4423-95F9-B3B43A48B08D}" dt="2023-04-03T08:21:52.906" v="3699" actId="478"/>
          <ac:spMkLst>
            <pc:docMk/>
            <pc:sldMk cId="2619301236" sldId="264"/>
            <ac:spMk id="25" creationId="{148E9129-4CC6-47BA-ACD8-2C632A8660EC}"/>
          </ac:spMkLst>
        </pc:spChg>
        <pc:picChg chg="mod">
          <ac:chgData name="Anders Ingelsten" userId="6732da7c-dd47-4943-b088-49440a20e9c4" providerId="ADAL" clId="{EEF1841A-8DE4-4423-95F9-B3B43A48B08D}" dt="2023-04-01T07:18:13.619" v="133" actId="1440"/>
          <ac:picMkLst>
            <pc:docMk/>
            <pc:sldMk cId="2619301236" sldId="264"/>
            <ac:picMk id="16" creationId="{788ADF35-7762-4E85-BE67-27FDB5522B9D}"/>
          </ac:picMkLst>
        </pc:picChg>
        <pc:picChg chg="mod">
          <ac:chgData name="Anders Ingelsten" userId="6732da7c-dd47-4943-b088-49440a20e9c4" providerId="ADAL" clId="{EEF1841A-8DE4-4423-95F9-B3B43A48B08D}" dt="2023-04-01T07:18:43.806" v="134" actId="1440"/>
          <ac:picMkLst>
            <pc:docMk/>
            <pc:sldMk cId="2619301236" sldId="264"/>
            <ac:picMk id="18" creationId="{F2557ABA-5037-481D-8C54-94B63E80E2EC}"/>
          </ac:picMkLst>
        </pc:picChg>
        <pc:picChg chg="mod">
          <ac:chgData name="Anders Ingelsten" userId="6732da7c-dd47-4943-b088-49440a20e9c4" providerId="ADAL" clId="{EEF1841A-8DE4-4423-95F9-B3B43A48B08D}" dt="2023-04-01T07:19:00.322" v="136" actId="1440"/>
          <ac:picMkLst>
            <pc:docMk/>
            <pc:sldMk cId="2619301236" sldId="264"/>
            <ac:picMk id="20" creationId="{618E88B2-D607-4D3C-9519-A591A729DCC9}"/>
          </ac:picMkLst>
        </pc:picChg>
        <pc:picChg chg="mod">
          <ac:chgData name="Anders Ingelsten" userId="6732da7c-dd47-4943-b088-49440a20e9c4" providerId="ADAL" clId="{EEF1841A-8DE4-4423-95F9-B3B43A48B08D}" dt="2023-04-01T07:19:10.453" v="137" actId="1440"/>
          <ac:picMkLst>
            <pc:docMk/>
            <pc:sldMk cId="2619301236" sldId="264"/>
            <ac:picMk id="22" creationId="{82AF3253-9767-4EC7-B0DB-3A850BEFB035}"/>
          </ac:picMkLst>
        </pc:picChg>
      </pc:sldChg>
      <pc:sldChg chg="delSp modSp mod">
        <pc:chgData name="Anders Ingelsten" userId="6732da7c-dd47-4943-b088-49440a20e9c4" providerId="ADAL" clId="{EEF1841A-8DE4-4423-95F9-B3B43A48B08D}" dt="2023-04-03T08:19:46.589" v="3650" actId="114"/>
        <pc:sldMkLst>
          <pc:docMk/>
          <pc:sldMk cId="744379741" sldId="265"/>
        </pc:sldMkLst>
        <pc:spChg chg="mod">
          <ac:chgData name="Anders Ingelsten" userId="6732da7c-dd47-4943-b088-49440a20e9c4" providerId="ADAL" clId="{EEF1841A-8DE4-4423-95F9-B3B43A48B08D}" dt="2023-04-03T08:19:46.589" v="3650" actId="114"/>
          <ac:spMkLst>
            <pc:docMk/>
            <pc:sldMk cId="744379741" sldId="265"/>
            <ac:spMk id="2" creationId="{D94A2CD4-732A-43E4-BCB9-CBA2055E0AC6}"/>
          </ac:spMkLst>
        </pc:spChg>
        <pc:spChg chg="mod">
          <ac:chgData name="Anders Ingelsten" userId="6732da7c-dd47-4943-b088-49440a20e9c4" providerId="ADAL" clId="{EEF1841A-8DE4-4423-95F9-B3B43A48B08D}" dt="2023-04-03T08:19:39.984" v="3647" actId="20577"/>
          <ac:spMkLst>
            <pc:docMk/>
            <pc:sldMk cId="744379741" sldId="265"/>
            <ac:spMk id="3" creationId="{45FD0450-A909-4CD9-8912-96A19ACEB7CB}"/>
          </ac:spMkLst>
        </pc:spChg>
        <pc:spChg chg="del">
          <ac:chgData name="Anders Ingelsten" userId="6732da7c-dd47-4943-b088-49440a20e9c4" providerId="ADAL" clId="{EEF1841A-8DE4-4423-95F9-B3B43A48B08D}" dt="2023-04-03T08:19:37.093" v="3645" actId="478"/>
          <ac:spMkLst>
            <pc:docMk/>
            <pc:sldMk cId="744379741" sldId="265"/>
            <ac:spMk id="4" creationId="{DA53D834-F1E2-4848-8093-D412A7B081AF}"/>
          </ac:spMkLst>
        </pc:spChg>
        <pc:spChg chg="del">
          <ac:chgData name="Anders Ingelsten" userId="6732da7c-dd47-4943-b088-49440a20e9c4" providerId="ADAL" clId="{EEF1841A-8DE4-4423-95F9-B3B43A48B08D}" dt="2023-04-03T08:19:34.920" v="3644" actId="478"/>
          <ac:spMkLst>
            <pc:docMk/>
            <pc:sldMk cId="744379741" sldId="265"/>
            <ac:spMk id="5" creationId="{3555A49C-96F4-440D-B89E-A0AE94F70108}"/>
          </ac:spMkLst>
        </pc:spChg>
        <pc:spChg chg="del">
          <ac:chgData name="Anders Ingelsten" userId="6732da7c-dd47-4943-b088-49440a20e9c4" providerId="ADAL" clId="{EEF1841A-8DE4-4423-95F9-B3B43A48B08D}" dt="2023-04-03T08:19:33.480" v="3643" actId="478"/>
          <ac:spMkLst>
            <pc:docMk/>
            <pc:sldMk cId="744379741" sldId="265"/>
            <ac:spMk id="6" creationId="{F2A39FA3-9AE3-4689-A469-B7D2DFCCC2D9}"/>
          </ac:spMkLst>
        </pc:spChg>
      </pc:sldChg>
      <pc:sldChg chg="delSp modSp mod">
        <pc:chgData name="Anders Ingelsten" userId="6732da7c-dd47-4943-b088-49440a20e9c4" providerId="ADAL" clId="{EEF1841A-8DE4-4423-95F9-B3B43A48B08D}" dt="2023-04-03T08:20:38.809" v="3680" actId="478"/>
        <pc:sldMkLst>
          <pc:docMk/>
          <pc:sldMk cId="1742861620" sldId="266"/>
        </pc:sldMkLst>
        <pc:spChg chg="mod">
          <ac:chgData name="Anders Ingelsten" userId="6732da7c-dd47-4943-b088-49440a20e9c4" providerId="ADAL" clId="{EEF1841A-8DE4-4423-95F9-B3B43A48B08D}" dt="2023-04-03T07:53:26.525" v="2271" actId="1076"/>
          <ac:spMkLst>
            <pc:docMk/>
            <pc:sldMk cId="1742861620" sldId="266"/>
            <ac:spMk id="2" creationId="{4518FC28-E0BD-4387-B8BE-9965D1A57FF1}"/>
          </ac:spMkLst>
        </pc:spChg>
        <pc:spChg chg="mod">
          <ac:chgData name="Anders Ingelsten" userId="6732da7c-dd47-4943-b088-49440a20e9c4" providerId="ADAL" clId="{EEF1841A-8DE4-4423-95F9-B3B43A48B08D}" dt="2023-04-03T07:53:55.499" v="2311" actId="1076"/>
          <ac:spMkLst>
            <pc:docMk/>
            <pc:sldMk cId="1742861620" sldId="266"/>
            <ac:spMk id="3" creationId="{FED19BCA-B61F-4EA6-A1FB-CCA3BD8506FB}"/>
          </ac:spMkLst>
        </pc:spChg>
        <pc:spChg chg="del mod">
          <ac:chgData name="Anders Ingelsten" userId="6732da7c-dd47-4943-b088-49440a20e9c4" providerId="ADAL" clId="{EEF1841A-8DE4-4423-95F9-B3B43A48B08D}" dt="2023-04-03T08:20:33.537" v="3678" actId="478"/>
          <ac:spMkLst>
            <pc:docMk/>
            <pc:sldMk cId="1742861620" sldId="266"/>
            <ac:spMk id="4" creationId="{00560550-EE65-43CE-B899-F421E74287A1}"/>
          </ac:spMkLst>
        </pc:spChg>
        <pc:spChg chg="del mod">
          <ac:chgData name="Anders Ingelsten" userId="6732da7c-dd47-4943-b088-49440a20e9c4" providerId="ADAL" clId="{EEF1841A-8DE4-4423-95F9-B3B43A48B08D}" dt="2023-04-03T08:20:37.097" v="3679" actId="478"/>
          <ac:spMkLst>
            <pc:docMk/>
            <pc:sldMk cId="1742861620" sldId="266"/>
            <ac:spMk id="5" creationId="{4135E32A-1A8C-43D2-9C6E-12887B4DEDFB}"/>
          </ac:spMkLst>
        </pc:spChg>
        <pc:spChg chg="del">
          <ac:chgData name="Anders Ingelsten" userId="6732da7c-dd47-4943-b088-49440a20e9c4" providerId="ADAL" clId="{EEF1841A-8DE4-4423-95F9-B3B43A48B08D}" dt="2023-04-03T08:20:38.809" v="3680" actId="478"/>
          <ac:spMkLst>
            <pc:docMk/>
            <pc:sldMk cId="1742861620" sldId="266"/>
            <ac:spMk id="6" creationId="{7C4B8313-9270-4128-8674-3A3E42B806BC}"/>
          </ac:spMkLst>
        </pc:spChg>
      </pc:sldChg>
      <pc:sldChg chg="addSp delSp modSp del mod">
        <pc:chgData name="Anders Ingelsten" userId="6732da7c-dd47-4943-b088-49440a20e9c4" providerId="ADAL" clId="{EEF1841A-8DE4-4423-95F9-B3B43A48B08D}" dt="2023-04-03T09:05:28.546" v="4152" actId="2696"/>
        <pc:sldMkLst>
          <pc:docMk/>
          <pc:sldMk cId="2303579910" sldId="268"/>
        </pc:sldMkLst>
        <pc:spChg chg="mod">
          <ac:chgData name="Anders Ingelsten" userId="6732da7c-dd47-4943-b088-49440a20e9c4" providerId="ADAL" clId="{EEF1841A-8DE4-4423-95F9-B3B43A48B08D}" dt="2023-04-03T09:05:03.309" v="4146" actId="1076"/>
          <ac:spMkLst>
            <pc:docMk/>
            <pc:sldMk cId="2303579910" sldId="268"/>
            <ac:spMk id="2" creationId="{AFC6D044-C704-4974-935B-AE3D7EFC9BC4}"/>
          </ac:spMkLst>
        </pc:spChg>
        <pc:spChg chg="add del mod">
          <ac:chgData name="Anders Ingelsten" userId="6732da7c-dd47-4943-b088-49440a20e9c4" providerId="ADAL" clId="{EEF1841A-8DE4-4423-95F9-B3B43A48B08D}" dt="2023-04-03T08:27:23.280" v="3717" actId="478"/>
          <ac:spMkLst>
            <pc:docMk/>
            <pc:sldMk cId="2303579910" sldId="268"/>
            <ac:spMk id="4" creationId="{35441DD4-141C-E962-A1D9-8637820A2A16}"/>
          </ac:spMkLst>
        </pc:spChg>
        <pc:spChg chg="add mod">
          <ac:chgData name="Anders Ingelsten" userId="6732da7c-dd47-4943-b088-49440a20e9c4" providerId="ADAL" clId="{EEF1841A-8DE4-4423-95F9-B3B43A48B08D}" dt="2023-04-03T09:04:59.002" v="4144" actId="207"/>
          <ac:spMkLst>
            <pc:docMk/>
            <pc:sldMk cId="2303579910" sldId="268"/>
            <ac:spMk id="7" creationId="{3E74E8D7-210C-9AEE-8887-0776C5794841}"/>
          </ac:spMkLst>
        </pc:spChg>
        <pc:spChg chg="del">
          <ac:chgData name="Anders Ingelsten" userId="6732da7c-dd47-4943-b088-49440a20e9c4" providerId="ADAL" clId="{EEF1841A-8DE4-4423-95F9-B3B43A48B08D}" dt="2023-04-03T08:20:59.145" v="3684" actId="478"/>
          <ac:spMkLst>
            <pc:docMk/>
            <pc:sldMk cId="2303579910" sldId="268"/>
            <ac:spMk id="9" creationId="{A672774E-BCBF-4B44-9E79-28E9153ABA7E}"/>
          </ac:spMkLst>
        </pc:spChg>
        <pc:spChg chg="del">
          <ac:chgData name="Anders Ingelsten" userId="6732da7c-dd47-4943-b088-49440a20e9c4" providerId="ADAL" clId="{EEF1841A-8DE4-4423-95F9-B3B43A48B08D}" dt="2023-04-03T08:21:00.766" v="3685" actId="478"/>
          <ac:spMkLst>
            <pc:docMk/>
            <pc:sldMk cId="2303579910" sldId="268"/>
            <ac:spMk id="10" creationId="{18FAD6D3-B1FB-463D-87D0-FA9A4AEA13D6}"/>
          </ac:spMkLst>
        </pc:spChg>
        <pc:spChg chg="del">
          <ac:chgData name="Anders Ingelsten" userId="6732da7c-dd47-4943-b088-49440a20e9c4" providerId="ADAL" clId="{EEF1841A-8DE4-4423-95F9-B3B43A48B08D}" dt="2023-04-03T08:21:02.658" v="3686" actId="478"/>
          <ac:spMkLst>
            <pc:docMk/>
            <pc:sldMk cId="2303579910" sldId="268"/>
            <ac:spMk id="11" creationId="{6D5843A7-CBF3-441B-919C-8467B2BB19B5}"/>
          </ac:spMkLst>
        </pc:spChg>
        <pc:graphicFrameChg chg="del mod">
          <ac:chgData name="Anders Ingelsten" userId="6732da7c-dd47-4943-b088-49440a20e9c4" providerId="ADAL" clId="{EEF1841A-8DE4-4423-95F9-B3B43A48B08D}" dt="2023-04-03T08:27:22.263" v="3716" actId="478"/>
          <ac:graphicFrameMkLst>
            <pc:docMk/>
            <pc:sldMk cId="2303579910" sldId="268"/>
            <ac:graphicFrameMk id="6" creationId="{6F154ED7-FC5F-4626-9DAE-6254091B6B49}"/>
          </ac:graphicFrameMkLst>
        </pc:graphicFrameChg>
      </pc:sldChg>
      <pc:sldChg chg="addSp delSp modSp mod">
        <pc:chgData name="Anders Ingelsten" userId="6732da7c-dd47-4943-b088-49440a20e9c4" providerId="ADAL" clId="{EEF1841A-8DE4-4423-95F9-B3B43A48B08D}" dt="2023-04-03T09:32:30.933" v="4568" actId="11529"/>
        <pc:sldMkLst>
          <pc:docMk/>
          <pc:sldMk cId="2499682613" sldId="269"/>
        </pc:sldMkLst>
        <pc:spChg chg="mod">
          <ac:chgData name="Anders Ingelsten" userId="6732da7c-dd47-4943-b088-49440a20e9c4" providerId="ADAL" clId="{EEF1841A-8DE4-4423-95F9-B3B43A48B08D}" dt="2023-04-03T09:12:26.631" v="4454" actId="6549"/>
          <ac:spMkLst>
            <pc:docMk/>
            <pc:sldMk cId="2499682613" sldId="269"/>
            <ac:spMk id="3" creationId="{3E5FEE2D-79E5-4C1D-8BF7-EE619CA7039A}"/>
          </ac:spMkLst>
        </pc:spChg>
        <pc:spChg chg="add del mod">
          <ac:chgData name="Anders Ingelsten" userId="6732da7c-dd47-4943-b088-49440a20e9c4" providerId="ADAL" clId="{EEF1841A-8DE4-4423-95F9-B3B43A48B08D}" dt="2023-04-03T08:25:36.272" v="3706" actId="478"/>
          <ac:spMkLst>
            <pc:docMk/>
            <pc:sldMk cId="2499682613" sldId="269"/>
            <ac:spMk id="5" creationId="{5E69B58F-2E36-7BE2-BA19-13C16DD898BA}"/>
          </ac:spMkLst>
        </pc:spChg>
        <pc:spChg chg="add mod">
          <ac:chgData name="Anders Ingelsten" userId="6732da7c-dd47-4943-b088-49440a20e9c4" providerId="ADAL" clId="{EEF1841A-8DE4-4423-95F9-B3B43A48B08D}" dt="2023-04-03T08:25:41.538" v="3708" actId="1076"/>
          <ac:spMkLst>
            <pc:docMk/>
            <pc:sldMk cId="2499682613" sldId="269"/>
            <ac:spMk id="6" creationId="{8E0C317B-1C01-EAA5-905E-41365F236964}"/>
          </ac:spMkLst>
        </pc:spChg>
        <pc:spChg chg="del">
          <ac:chgData name="Anders Ingelsten" userId="6732da7c-dd47-4943-b088-49440a20e9c4" providerId="ADAL" clId="{EEF1841A-8DE4-4423-95F9-B3B43A48B08D}" dt="2023-04-03T07:52:46.308" v="2265" actId="478"/>
          <ac:spMkLst>
            <pc:docMk/>
            <pc:sldMk cId="2499682613" sldId="269"/>
            <ac:spMk id="7" creationId="{E7F1AE66-47AA-4110-86B9-0626D4953989}"/>
          </ac:spMkLst>
        </pc:spChg>
        <pc:spChg chg="del">
          <ac:chgData name="Anders Ingelsten" userId="6732da7c-dd47-4943-b088-49440a20e9c4" providerId="ADAL" clId="{EEF1841A-8DE4-4423-95F9-B3B43A48B08D}" dt="2023-04-03T07:52:48.098" v="2266" actId="478"/>
          <ac:spMkLst>
            <pc:docMk/>
            <pc:sldMk cId="2499682613" sldId="269"/>
            <ac:spMk id="8" creationId="{8BA5A93F-DCAE-40B8-8E94-3239A1A6A21A}"/>
          </ac:spMkLst>
        </pc:spChg>
        <pc:spChg chg="del">
          <ac:chgData name="Anders Ingelsten" userId="6732da7c-dd47-4943-b088-49440a20e9c4" providerId="ADAL" clId="{EEF1841A-8DE4-4423-95F9-B3B43A48B08D}" dt="2023-04-03T07:52:50.085" v="2267" actId="478"/>
          <ac:spMkLst>
            <pc:docMk/>
            <pc:sldMk cId="2499682613" sldId="269"/>
            <ac:spMk id="9" creationId="{03091613-153A-4005-9F4D-2F185AE5F7BF}"/>
          </ac:spMkLst>
        </pc:spChg>
        <pc:spChg chg="add mod">
          <ac:chgData name="Anders Ingelsten" userId="6732da7c-dd47-4943-b088-49440a20e9c4" providerId="ADAL" clId="{EEF1841A-8DE4-4423-95F9-B3B43A48B08D}" dt="2023-04-03T08:26:06.861" v="3710" actId="1076"/>
          <ac:spMkLst>
            <pc:docMk/>
            <pc:sldMk cId="2499682613" sldId="269"/>
            <ac:spMk id="11" creationId="{B09717D2-8BD3-A144-1961-703EDAFC90CD}"/>
          </ac:spMkLst>
        </pc:spChg>
        <pc:spChg chg="add del">
          <ac:chgData name="Anders Ingelsten" userId="6732da7c-dd47-4943-b088-49440a20e9c4" providerId="ADAL" clId="{EEF1841A-8DE4-4423-95F9-B3B43A48B08D}" dt="2023-04-03T09:32:30.933" v="4568" actId="11529"/>
          <ac:spMkLst>
            <pc:docMk/>
            <pc:sldMk cId="2499682613" sldId="269"/>
            <ac:spMk id="13" creationId="{CE90A898-CA1E-A3EC-F028-E44CA8F87B1C}"/>
          </ac:spMkLst>
        </pc:spChg>
        <pc:graphicFrameChg chg="del">
          <ac:chgData name="Anders Ingelsten" userId="6732da7c-dd47-4943-b088-49440a20e9c4" providerId="ADAL" clId="{EEF1841A-8DE4-4423-95F9-B3B43A48B08D}" dt="2023-04-03T08:25:35.150" v="3705" actId="478"/>
          <ac:graphicFrameMkLst>
            <pc:docMk/>
            <pc:sldMk cId="2499682613" sldId="269"/>
            <ac:graphicFrameMk id="4" creationId="{390E7E75-E57A-4FF0-A0E4-A4DBCF6EA89A}"/>
          </ac:graphicFrameMkLst>
        </pc:graphicFrameChg>
        <pc:graphicFrameChg chg="add mod">
          <ac:chgData name="Anders Ingelsten" userId="6732da7c-dd47-4943-b088-49440a20e9c4" providerId="ADAL" clId="{EEF1841A-8DE4-4423-95F9-B3B43A48B08D}" dt="2023-04-03T08:26:32.055" v="3715" actId="1076"/>
          <ac:graphicFrameMkLst>
            <pc:docMk/>
            <pc:sldMk cId="2499682613" sldId="269"/>
            <ac:graphicFrameMk id="10" creationId="{4FB9B11B-4835-1E44-AC20-356A2072DD26}"/>
          </ac:graphicFrameMkLst>
        </pc:graphicFrameChg>
        <pc:graphicFrameChg chg="add mod">
          <ac:chgData name="Anders Ingelsten" userId="6732da7c-dd47-4943-b088-49440a20e9c4" providerId="ADAL" clId="{EEF1841A-8DE4-4423-95F9-B3B43A48B08D}" dt="2023-04-03T08:26:22.758" v="3714" actId="1076"/>
          <ac:graphicFrameMkLst>
            <pc:docMk/>
            <pc:sldMk cId="2499682613" sldId="269"/>
            <ac:graphicFrameMk id="12" creationId="{798CD547-C679-F00D-81A6-ACE4B943CA6C}"/>
          </ac:graphicFrameMkLst>
        </pc:graphicFrameChg>
      </pc:sldChg>
      <pc:sldChg chg="delSp modSp mod">
        <pc:chgData name="Anders Ingelsten" userId="6732da7c-dd47-4943-b088-49440a20e9c4" providerId="ADAL" clId="{EEF1841A-8DE4-4423-95F9-B3B43A48B08D}" dt="2023-04-03T13:34:40.544" v="4592" actId="20577"/>
        <pc:sldMkLst>
          <pc:docMk/>
          <pc:sldMk cId="2896385493" sldId="270"/>
        </pc:sldMkLst>
        <pc:spChg chg="mod">
          <ac:chgData name="Anders Ingelsten" userId="6732da7c-dd47-4943-b088-49440a20e9c4" providerId="ADAL" clId="{EEF1841A-8DE4-4423-95F9-B3B43A48B08D}" dt="2023-04-03T08:17:04.946" v="3595" actId="6549"/>
          <ac:spMkLst>
            <pc:docMk/>
            <pc:sldMk cId="2896385493" sldId="270"/>
            <ac:spMk id="3" creationId="{77762301-F83A-4BEA-9D11-E6C99FB574A8}"/>
          </ac:spMkLst>
        </pc:spChg>
        <pc:spChg chg="del">
          <ac:chgData name="Anders Ingelsten" userId="6732da7c-dd47-4943-b088-49440a20e9c4" providerId="ADAL" clId="{EEF1841A-8DE4-4423-95F9-B3B43A48B08D}" dt="2023-04-03T07:52:58.293" v="2268" actId="478"/>
          <ac:spMkLst>
            <pc:docMk/>
            <pc:sldMk cId="2896385493" sldId="270"/>
            <ac:spMk id="6" creationId="{3627CC26-34EF-4BB9-B289-9EC56B07D1E6}"/>
          </ac:spMkLst>
        </pc:spChg>
        <pc:spChg chg="del">
          <ac:chgData name="Anders Ingelsten" userId="6732da7c-dd47-4943-b088-49440a20e9c4" providerId="ADAL" clId="{EEF1841A-8DE4-4423-95F9-B3B43A48B08D}" dt="2023-04-03T07:52:59.884" v="2269" actId="478"/>
          <ac:spMkLst>
            <pc:docMk/>
            <pc:sldMk cId="2896385493" sldId="270"/>
            <ac:spMk id="7" creationId="{4E98E6AD-9D37-499C-898E-ED12AC36D31D}"/>
          </ac:spMkLst>
        </pc:spChg>
        <pc:spChg chg="del">
          <ac:chgData name="Anders Ingelsten" userId="6732da7c-dd47-4943-b088-49440a20e9c4" providerId="ADAL" clId="{EEF1841A-8DE4-4423-95F9-B3B43A48B08D}" dt="2023-04-03T07:53:01.584" v="2270" actId="478"/>
          <ac:spMkLst>
            <pc:docMk/>
            <pc:sldMk cId="2896385493" sldId="270"/>
            <ac:spMk id="8" creationId="{92908AF9-2A07-4B50-BC13-471792106EC8}"/>
          </ac:spMkLst>
        </pc:spChg>
        <pc:graphicFrameChg chg="mod">
          <ac:chgData name="Anders Ingelsten" userId="6732da7c-dd47-4943-b088-49440a20e9c4" providerId="ADAL" clId="{EEF1841A-8DE4-4423-95F9-B3B43A48B08D}" dt="2023-04-03T13:34:40.544" v="4592" actId="20577"/>
          <ac:graphicFrameMkLst>
            <pc:docMk/>
            <pc:sldMk cId="2896385493" sldId="270"/>
            <ac:graphicFrameMk id="33" creationId="{7BC1F95D-CCD2-421B-B06B-706699FAAD5D}"/>
          </ac:graphicFrameMkLst>
        </pc:graphicFrameChg>
      </pc:sldChg>
      <pc:sldChg chg="delSp mod">
        <pc:chgData name="Anders Ingelsten" userId="6732da7c-dd47-4943-b088-49440a20e9c4" providerId="ADAL" clId="{EEF1841A-8DE4-4423-95F9-B3B43A48B08D}" dt="2023-04-03T08:20:03.259" v="3653" actId="478"/>
        <pc:sldMkLst>
          <pc:docMk/>
          <pc:sldMk cId="1969787568" sldId="271"/>
        </pc:sldMkLst>
        <pc:spChg chg="del">
          <ac:chgData name="Anders Ingelsten" userId="6732da7c-dd47-4943-b088-49440a20e9c4" providerId="ADAL" clId="{EEF1841A-8DE4-4423-95F9-B3B43A48B08D}" dt="2023-04-03T08:19:59.432" v="3651" actId="478"/>
          <ac:spMkLst>
            <pc:docMk/>
            <pc:sldMk cId="1969787568" sldId="271"/>
            <ac:spMk id="4" creationId="{A47C7382-18E7-4821-8C61-461D6BBE08FC}"/>
          </ac:spMkLst>
        </pc:spChg>
        <pc:spChg chg="del">
          <ac:chgData name="Anders Ingelsten" userId="6732da7c-dd47-4943-b088-49440a20e9c4" providerId="ADAL" clId="{EEF1841A-8DE4-4423-95F9-B3B43A48B08D}" dt="2023-04-03T08:20:01.536" v="3652" actId="478"/>
          <ac:spMkLst>
            <pc:docMk/>
            <pc:sldMk cId="1969787568" sldId="271"/>
            <ac:spMk id="5" creationId="{3990FA1B-5022-47AB-A0AE-8F5C5797997C}"/>
          </ac:spMkLst>
        </pc:spChg>
        <pc:spChg chg="del">
          <ac:chgData name="Anders Ingelsten" userId="6732da7c-dd47-4943-b088-49440a20e9c4" providerId="ADAL" clId="{EEF1841A-8DE4-4423-95F9-B3B43A48B08D}" dt="2023-04-03T08:20:03.259" v="3653" actId="478"/>
          <ac:spMkLst>
            <pc:docMk/>
            <pc:sldMk cId="1969787568" sldId="271"/>
            <ac:spMk id="6" creationId="{4C127D99-645F-4FCF-9573-FDFE2A344FA9}"/>
          </ac:spMkLst>
        </pc:spChg>
      </pc:sldChg>
      <pc:sldChg chg="addSp delSp modSp mod">
        <pc:chgData name="Anders Ingelsten" userId="6732da7c-dd47-4943-b088-49440a20e9c4" providerId="ADAL" clId="{EEF1841A-8DE4-4423-95F9-B3B43A48B08D}" dt="2023-04-03T09:06:02.292" v="4154" actId="688"/>
        <pc:sldMkLst>
          <pc:docMk/>
          <pc:sldMk cId="3888705541" sldId="272"/>
        </pc:sldMkLst>
        <pc:spChg chg="mod">
          <ac:chgData name="Anders Ingelsten" userId="6732da7c-dd47-4943-b088-49440a20e9c4" providerId="ADAL" clId="{EEF1841A-8DE4-4423-95F9-B3B43A48B08D}" dt="2023-04-03T07:50:35.272" v="2101" actId="20577"/>
          <ac:spMkLst>
            <pc:docMk/>
            <pc:sldMk cId="3888705541" sldId="272"/>
            <ac:spMk id="3" creationId="{3E5FEE2D-79E5-4C1D-8BF7-EE619CA7039A}"/>
          </ac:spMkLst>
        </pc:spChg>
        <pc:spChg chg="add del mod">
          <ac:chgData name="Anders Ingelsten" userId="6732da7c-dd47-4943-b088-49440a20e9c4" providerId="ADAL" clId="{EEF1841A-8DE4-4423-95F9-B3B43A48B08D}" dt="2023-04-03T08:25:15.680" v="3701" actId="478"/>
          <ac:spMkLst>
            <pc:docMk/>
            <pc:sldMk cId="3888705541" sldId="272"/>
            <ac:spMk id="5" creationId="{A5C953EE-B680-34A1-D958-B1D6353AAD67}"/>
          </ac:spMkLst>
        </pc:spChg>
        <pc:spChg chg="del">
          <ac:chgData name="Anders Ingelsten" userId="6732da7c-dd47-4943-b088-49440a20e9c4" providerId="ADAL" clId="{EEF1841A-8DE4-4423-95F9-B3B43A48B08D}" dt="2023-04-03T07:52:37.323" v="2262" actId="478"/>
          <ac:spMkLst>
            <pc:docMk/>
            <pc:sldMk cId="3888705541" sldId="272"/>
            <ac:spMk id="7" creationId="{E7F1AE66-47AA-4110-86B9-0626D4953989}"/>
          </ac:spMkLst>
        </pc:spChg>
        <pc:spChg chg="del">
          <ac:chgData name="Anders Ingelsten" userId="6732da7c-dd47-4943-b088-49440a20e9c4" providerId="ADAL" clId="{EEF1841A-8DE4-4423-95F9-B3B43A48B08D}" dt="2023-04-03T07:52:39.170" v="2263" actId="478"/>
          <ac:spMkLst>
            <pc:docMk/>
            <pc:sldMk cId="3888705541" sldId="272"/>
            <ac:spMk id="8" creationId="{8BA5A93F-DCAE-40B8-8E94-3239A1A6A21A}"/>
          </ac:spMkLst>
        </pc:spChg>
        <pc:spChg chg="del">
          <ac:chgData name="Anders Ingelsten" userId="6732da7c-dd47-4943-b088-49440a20e9c4" providerId="ADAL" clId="{EEF1841A-8DE4-4423-95F9-B3B43A48B08D}" dt="2023-04-03T07:52:41.191" v="2264" actId="478"/>
          <ac:spMkLst>
            <pc:docMk/>
            <pc:sldMk cId="3888705541" sldId="272"/>
            <ac:spMk id="9" creationId="{03091613-153A-4005-9F4D-2F185AE5F7BF}"/>
          </ac:spMkLst>
        </pc:spChg>
        <pc:spChg chg="add mod">
          <ac:chgData name="Anders Ingelsten" userId="6732da7c-dd47-4943-b088-49440a20e9c4" providerId="ADAL" clId="{EEF1841A-8DE4-4423-95F9-B3B43A48B08D}" dt="2023-04-03T09:04:12.469" v="4137" actId="6549"/>
          <ac:spMkLst>
            <pc:docMk/>
            <pc:sldMk cId="3888705541" sldId="272"/>
            <ac:spMk id="13" creationId="{1CA54CC7-81C8-FCBF-BB16-A6FF1EE9ED62}"/>
          </ac:spMkLst>
        </pc:spChg>
        <pc:graphicFrameChg chg="del">
          <ac:chgData name="Anders Ingelsten" userId="6732da7c-dd47-4943-b088-49440a20e9c4" providerId="ADAL" clId="{EEF1841A-8DE4-4423-95F9-B3B43A48B08D}" dt="2023-04-03T08:25:12.851" v="3700" actId="478"/>
          <ac:graphicFrameMkLst>
            <pc:docMk/>
            <pc:sldMk cId="3888705541" sldId="272"/>
            <ac:graphicFrameMk id="4" creationId="{390E7E75-E57A-4FF0-A0E4-A4DBCF6EA89A}"/>
          </ac:graphicFrameMkLst>
        </pc:graphicFrameChg>
        <pc:picChg chg="add del mod">
          <ac:chgData name="Anders Ingelsten" userId="6732da7c-dd47-4943-b088-49440a20e9c4" providerId="ADAL" clId="{EEF1841A-8DE4-4423-95F9-B3B43A48B08D}" dt="2023-04-03T08:25:29.327" v="3704" actId="478"/>
          <ac:picMkLst>
            <pc:docMk/>
            <pc:sldMk cId="3888705541" sldId="272"/>
            <ac:picMk id="6" creationId="{C59510CD-1FA3-D818-1194-6732608C2A4F}"/>
          </ac:picMkLst>
        </pc:picChg>
        <pc:picChg chg="add del mod modCrop">
          <ac:chgData name="Anders Ingelsten" userId="6732da7c-dd47-4943-b088-49440a20e9c4" providerId="ADAL" clId="{EEF1841A-8DE4-4423-95F9-B3B43A48B08D}" dt="2023-04-03T08:35:01.181" v="3863" actId="478"/>
          <ac:picMkLst>
            <pc:docMk/>
            <pc:sldMk cId="3888705541" sldId="272"/>
            <ac:picMk id="10" creationId="{8B360B46-6612-12B1-9D58-8DD3F99A82A2}"/>
          </ac:picMkLst>
        </pc:picChg>
        <pc:picChg chg="add mod">
          <ac:chgData name="Anders Ingelsten" userId="6732da7c-dd47-4943-b088-49440a20e9c4" providerId="ADAL" clId="{EEF1841A-8DE4-4423-95F9-B3B43A48B08D}" dt="2023-04-03T09:06:02.292" v="4154" actId="688"/>
          <ac:picMkLst>
            <pc:docMk/>
            <pc:sldMk cId="3888705541" sldId="272"/>
            <ac:picMk id="12" creationId="{A4441BF8-8066-1088-5594-AAD3E376ABAA}"/>
          </ac:picMkLst>
        </pc:picChg>
      </pc:sldChg>
      <pc:sldChg chg="delSp modSp add mod">
        <pc:chgData name="Anders Ingelsten" userId="6732da7c-dd47-4943-b088-49440a20e9c4" providerId="ADAL" clId="{EEF1841A-8DE4-4423-95F9-B3B43A48B08D}" dt="2023-04-03T09:14:14.004" v="4548" actId="20577"/>
        <pc:sldMkLst>
          <pc:docMk/>
          <pc:sldMk cId="2110375235" sldId="273"/>
        </pc:sldMkLst>
        <pc:spChg chg="mod">
          <ac:chgData name="Anders Ingelsten" userId="6732da7c-dd47-4943-b088-49440a20e9c4" providerId="ADAL" clId="{EEF1841A-8DE4-4423-95F9-B3B43A48B08D}" dt="2023-04-03T09:14:14.004" v="4548" actId="20577"/>
          <ac:spMkLst>
            <pc:docMk/>
            <pc:sldMk cId="2110375235" sldId="273"/>
            <ac:spMk id="2" creationId="{4518FC28-E0BD-4387-B8BE-9965D1A57FF1}"/>
          </ac:spMkLst>
        </pc:spChg>
        <pc:spChg chg="mod">
          <ac:chgData name="Anders Ingelsten" userId="6732da7c-dd47-4943-b088-49440a20e9c4" providerId="ADAL" clId="{EEF1841A-8DE4-4423-95F9-B3B43A48B08D}" dt="2023-04-03T07:55:34.198" v="2531" actId="20577"/>
          <ac:spMkLst>
            <pc:docMk/>
            <pc:sldMk cId="2110375235" sldId="273"/>
            <ac:spMk id="3" creationId="{FED19BCA-B61F-4EA6-A1FB-CCA3BD8506FB}"/>
          </ac:spMkLst>
        </pc:spChg>
        <pc:spChg chg="del">
          <ac:chgData name="Anders Ingelsten" userId="6732da7c-dd47-4943-b088-49440a20e9c4" providerId="ADAL" clId="{EEF1841A-8DE4-4423-95F9-B3B43A48B08D}" dt="2023-04-03T08:20:06.377" v="3654" actId="478"/>
          <ac:spMkLst>
            <pc:docMk/>
            <pc:sldMk cId="2110375235" sldId="273"/>
            <ac:spMk id="4" creationId="{00560550-EE65-43CE-B899-F421E74287A1}"/>
          </ac:spMkLst>
        </pc:spChg>
        <pc:spChg chg="del">
          <ac:chgData name="Anders Ingelsten" userId="6732da7c-dd47-4943-b088-49440a20e9c4" providerId="ADAL" clId="{EEF1841A-8DE4-4423-95F9-B3B43A48B08D}" dt="2023-04-03T08:20:08.044" v="3655" actId="478"/>
          <ac:spMkLst>
            <pc:docMk/>
            <pc:sldMk cId="2110375235" sldId="273"/>
            <ac:spMk id="5" creationId="{4135E32A-1A8C-43D2-9C6E-12887B4DEDFB}"/>
          </ac:spMkLst>
        </pc:spChg>
        <pc:spChg chg="del">
          <ac:chgData name="Anders Ingelsten" userId="6732da7c-dd47-4943-b088-49440a20e9c4" providerId="ADAL" clId="{EEF1841A-8DE4-4423-95F9-B3B43A48B08D}" dt="2023-04-03T08:20:09.661" v="3656" actId="478"/>
          <ac:spMkLst>
            <pc:docMk/>
            <pc:sldMk cId="2110375235" sldId="273"/>
            <ac:spMk id="6" creationId="{7C4B8313-9270-4128-8674-3A3E42B806BC}"/>
          </ac:spMkLst>
        </pc:spChg>
      </pc:sldChg>
      <pc:sldChg chg="addSp delSp modSp add mod ord">
        <pc:chgData name="Anders Ingelsten" userId="6732da7c-dd47-4943-b088-49440a20e9c4" providerId="ADAL" clId="{EEF1841A-8DE4-4423-95F9-B3B43A48B08D}" dt="2023-04-03T09:05:22.672" v="4151"/>
        <pc:sldMkLst>
          <pc:docMk/>
          <pc:sldMk cId="81710552" sldId="274"/>
        </pc:sldMkLst>
        <pc:spChg chg="del">
          <ac:chgData name="Anders Ingelsten" userId="6732da7c-dd47-4943-b088-49440a20e9c4" providerId="ADAL" clId="{EEF1841A-8DE4-4423-95F9-B3B43A48B08D}" dt="2023-04-03T09:05:13.146" v="4147" actId="478"/>
          <ac:spMkLst>
            <pc:docMk/>
            <pc:sldMk cId="81710552" sldId="274"/>
            <ac:spMk id="2" creationId="{42DD0E59-4C68-4F87-9821-23C69713D980}"/>
          </ac:spMkLst>
        </pc:spChg>
        <pc:spChg chg="del">
          <ac:chgData name="Anders Ingelsten" userId="6732da7c-dd47-4943-b088-49440a20e9c4" providerId="ADAL" clId="{EEF1841A-8DE4-4423-95F9-B3B43A48B08D}" dt="2023-04-03T09:05:18.015" v="4149" actId="478"/>
          <ac:spMkLst>
            <pc:docMk/>
            <pc:sldMk cId="81710552" sldId="274"/>
            <ac:spMk id="3" creationId="{25A49E2A-E51F-4DB7-B643-0BACFA4CDF33}"/>
          </ac:spMkLst>
        </pc:spChg>
        <pc:spChg chg="add del mod">
          <ac:chgData name="Anders Ingelsten" userId="6732da7c-dd47-4943-b088-49440a20e9c4" providerId="ADAL" clId="{EEF1841A-8DE4-4423-95F9-B3B43A48B08D}" dt="2023-04-03T09:05:15.424" v="4148" actId="478"/>
          <ac:spMkLst>
            <pc:docMk/>
            <pc:sldMk cId="81710552" sldId="274"/>
            <ac:spMk id="5" creationId="{CB31BA8D-D64C-CF9B-B0FA-F9D64453C885}"/>
          </ac:spMkLst>
        </pc:spChg>
        <pc:spChg chg="add del mod">
          <ac:chgData name="Anders Ingelsten" userId="6732da7c-dd47-4943-b088-49440a20e9c4" providerId="ADAL" clId="{EEF1841A-8DE4-4423-95F9-B3B43A48B08D}" dt="2023-04-03T09:05:20.796" v="4150" actId="478"/>
          <ac:spMkLst>
            <pc:docMk/>
            <pc:sldMk cId="81710552" sldId="274"/>
            <ac:spMk id="7" creationId="{1BFAF9DA-99B2-4599-4868-45FB5BEE482A}"/>
          </ac:spMkLst>
        </pc:spChg>
        <pc:spChg chg="del">
          <ac:chgData name="Anders Ingelsten" userId="6732da7c-dd47-4943-b088-49440a20e9c4" providerId="ADAL" clId="{EEF1841A-8DE4-4423-95F9-B3B43A48B08D}" dt="2023-04-03T09:05:18.015" v="4149" actId="478"/>
          <ac:spMkLst>
            <pc:docMk/>
            <pc:sldMk cId="81710552" sldId="274"/>
            <ac:spMk id="8" creationId="{9584E2DE-7061-44CB-A94B-5555484F9744}"/>
          </ac:spMkLst>
        </pc:spChg>
        <pc:spChg chg="del">
          <ac:chgData name="Anders Ingelsten" userId="6732da7c-dd47-4943-b088-49440a20e9c4" providerId="ADAL" clId="{EEF1841A-8DE4-4423-95F9-B3B43A48B08D}" dt="2023-04-03T09:05:18.015" v="4149" actId="478"/>
          <ac:spMkLst>
            <pc:docMk/>
            <pc:sldMk cId="81710552" sldId="274"/>
            <ac:spMk id="9" creationId="{87AF403D-91FB-404C-9346-862EFEC3564F}"/>
          </ac:spMkLst>
        </pc:spChg>
        <pc:spChg chg="del">
          <ac:chgData name="Anders Ingelsten" userId="6732da7c-dd47-4943-b088-49440a20e9c4" providerId="ADAL" clId="{EEF1841A-8DE4-4423-95F9-B3B43A48B08D}" dt="2023-04-03T09:05:18.015" v="4149" actId="478"/>
          <ac:spMkLst>
            <pc:docMk/>
            <pc:sldMk cId="81710552" sldId="274"/>
            <ac:spMk id="10" creationId="{0EE34DCC-0789-4B21-A328-FF554B1B07BE}"/>
          </ac:spMkLst>
        </pc:spChg>
        <pc:spChg chg="del">
          <ac:chgData name="Anders Ingelsten" userId="6732da7c-dd47-4943-b088-49440a20e9c4" providerId="ADAL" clId="{EEF1841A-8DE4-4423-95F9-B3B43A48B08D}" dt="2023-04-03T09:05:18.015" v="4149" actId="478"/>
          <ac:spMkLst>
            <pc:docMk/>
            <pc:sldMk cId="81710552" sldId="274"/>
            <ac:spMk id="11" creationId="{AA8375DF-11E9-44DF-BAA3-EACBE17AF4A7}"/>
          </ac:spMkLst>
        </pc:spChg>
        <pc:spChg chg="del">
          <ac:chgData name="Anders Ingelsten" userId="6732da7c-dd47-4943-b088-49440a20e9c4" providerId="ADAL" clId="{EEF1841A-8DE4-4423-95F9-B3B43A48B08D}" dt="2023-04-03T09:05:18.015" v="4149" actId="478"/>
          <ac:spMkLst>
            <pc:docMk/>
            <pc:sldMk cId="81710552" sldId="274"/>
            <ac:spMk id="12" creationId="{57F11552-18E0-4565-AE6F-DE5290DF1269}"/>
          </ac:spMkLst>
        </pc:spChg>
        <pc:spChg chg="del">
          <ac:chgData name="Anders Ingelsten" userId="6732da7c-dd47-4943-b088-49440a20e9c4" providerId="ADAL" clId="{EEF1841A-8DE4-4423-95F9-B3B43A48B08D}" dt="2023-04-03T09:05:18.015" v="4149" actId="478"/>
          <ac:spMkLst>
            <pc:docMk/>
            <pc:sldMk cId="81710552" sldId="274"/>
            <ac:spMk id="13" creationId="{92682AD9-94FA-4E64-864B-DC8F7A320D5C}"/>
          </ac:spMkLst>
        </pc:spChg>
        <pc:spChg chg="del">
          <ac:chgData name="Anders Ingelsten" userId="6732da7c-dd47-4943-b088-49440a20e9c4" providerId="ADAL" clId="{EEF1841A-8DE4-4423-95F9-B3B43A48B08D}" dt="2023-04-03T09:05:18.015" v="4149" actId="478"/>
          <ac:spMkLst>
            <pc:docMk/>
            <pc:sldMk cId="81710552" sldId="274"/>
            <ac:spMk id="14" creationId="{AE93F4CF-DD26-41DA-BA4C-2DCAC0B2F5EB}"/>
          </ac:spMkLst>
        </pc:spChg>
        <pc:spChg chg="add del mod">
          <ac:chgData name="Anders Ingelsten" userId="6732da7c-dd47-4943-b088-49440a20e9c4" providerId="ADAL" clId="{EEF1841A-8DE4-4423-95F9-B3B43A48B08D}" dt="2023-04-03T09:05:20.796" v="4150" actId="478"/>
          <ac:spMkLst>
            <pc:docMk/>
            <pc:sldMk cId="81710552" sldId="274"/>
            <ac:spMk id="16" creationId="{54400258-BD97-FFEA-269E-5EA9468A381F}"/>
          </ac:spMkLst>
        </pc:spChg>
        <pc:spChg chg="add del mod">
          <ac:chgData name="Anders Ingelsten" userId="6732da7c-dd47-4943-b088-49440a20e9c4" providerId="ADAL" clId="{EEF1841A-8DE4-4423-95F9-B3B43A48B08D}" dt="2023-04-03T09:05:20.796" v="4150" actId="478"/>
          <ac:spMkLst>
            <pc:docMk/>
            <pc:sldMk cId="81710552" sldId="274"/>
            <ac:spMk id="18" creationId="{DA126A30-0111-B080-027C-7AE7BD59AD8F}"/>
          </ac:spMkLst>
        </pc:spChg>
        <pc:spChg chg="add del mod">
          <ac:chgData name="Anders Ingelsten" userId="6732da7c-dd47-4943-b088-49440a20e9c4" providerId="ADAL" clId="{EEF1841A-8DE4-4423-95F9-B3B43A48B08D}" dt="2023-04-03T09:05:20.796" v="4150" actId="478"/>
          <ac:spMkLst>
            <pc:docMk/>
            <pc:sldMk cId="81710552" sldId="274"/>
            <ac:spMk id="20" creationId="{9AE0D0A0-D395-DE85-78F5-9A4B719043A6}"/>
          </ac:spMkLst>
        </pc:spChg>
        <pc:spChg chg="add del mod">
          <ac:chgData name="Anders Ingelsten" userId="6732da7c-dd47-4943-b088-49440a20e9c4" providerId="ADAL" clId="{EEF1841A-8DE4-4423-95F9-B3B43A48B08D}" dt="2023-04-03T09:05:20.796" v="4150" actId="478"/>
          <ac:spMkLst>
            <pc:docMk/>
            <pc:sldMk cId="81710552" sldId="274"/>
            <ac:spMk id="22" creationId="{53D7C406-5BA7-A61F-93DD-FA19261875A0}"/>
          </ac:spMkLst>
        </pc:spChg>
        <pc:spChg chg="add del mod">
          <ac:chgData name="Anders Ingelsten" userId="6732da7c-dd47-4943-b088-49440a20e9c4" providerId="ADAL" clId="{EEF1841A-8DE4-4423-95F9-B3B43A48B08D}" dt="2023-04-03T09:05:20.796" v="4150" actId="478"/>
          <ac:spMkLst>
            <pc:docMk/>
            <pc:sldMk cId="81710552" sldId="274"/>
            <ac:spMk id="24" creationId="{F4D7CCFF-C44A-DD73-ECFC-777B1F982184}"/>
          </ac:spMkLst>
        </pc:spChg>
        <pc:spChg chg="add del mod">
          <ac:chgData name="Anders Ingelsten" userId="6732da7c-dd47-4943-b088-49440a20e9c4" providerId="ADAL" clId="{EEF1841A-8DE4-4423-95F9-B3B43A48B08D}" dt="2023-04-03T09:05:20.796" v="4150" actId="478"/>
          <ac:spMkLst>
            <pc:docMk/>
            <pc:sldMk cId="81710552" sldId="274"/>
            <ac:spMk id="26" creationId="{F7A48A62-407E-F9F4-0DA6-3C91B463026E}"/>
          </ac:spMkLst>
        </pc:spChg>
        <pc:spChg chg="add del mod">
          <ac:chgData name="Anders Ingelsten" userId="6732da7c-dd47-4943-b088-49440a20e9c4" providerId="ADAL" clId="{EEF1841A-8DE4-4423-95F9-B3B43A48B08D}" dt="2023-04-03T09:05:20.796" v="4150" actId="478"/>
          <ac:spMkLst>
            <pc:docMk/>
            <pc:sldMk cId="81710552" sldId="274"/>
            <ac:spMk id="28" creationId="{7D954634-6C51-73DC-5DF0-9170BC4C4CE7}"/>
          </ac:spMkLst>
        </pc:spChg>
        <pc:spChg chg="add del mod">
          <ac:chgData name="Anders Ingelsten" userId="6732da7c-dd47-4943-b088-49440a20e9c4" providerId="ADAL" clId="{EEF1841A-8DE4-4423-95F9-B3B43A48B08D}" dt="2023-04-03T09:05:20.796" v="4150" actId="478"/>
          <ac:spMkLst>
            <pc:docMk/>
            <pc:sldMk cId="81710552" sldId="274"/>
            <ac:spMk id="30" creationId="{40300B08-DE9C-7EB7-749E-5CB1E28B4D2A}"/>
          </ac:spMkLst>
        </pc:spChg>
        <pc:spChg chg="add del mod">
          <ac:chgData name="Anders Ingelsten" userId="6732da7c-dd47-4943-b088-49440a20e9c4" providerId="ADAL" clId="{EEF1841A-8DE4-4423-95F9-B3B43A48B08D}" dt="2023-04-03T09:05:20.796" v="4150" actId="478"/>
          <ac:spMkLst>
            <pc:docMk/>
            <pc:sldMk cId="81710552" sldId="274"/>
            <ac:spMk id="32" creationId="{5E81606A-3473-B984-F41B-1EE9A085A716}"/>
          </ac:spMkLst>
        </pc:spChg>
        <pc:spChg chg="add del mod">
          <ac:chgData name="Anders Ingelsten" userId="6732da7c-dd47-4943-b088-49440a20e9c4" providerId="ADAL" clId="{EEF1841A-8DE4-4423-95F9-B3B43A48B08D}" dt="2023-04-03T09:05:20.796" v="4150" actId="478"/>
          <ac:spMkLst>
            <pc:docMk/>
            <pc:sldMk cId="81710552" sldId="274"/>
            <ac:spMk id="34" creationId="{AA6FF6C8-59E5-BB47-D975-4FD535873110}"/>
          </ac:spMkLst>
        </pc:spChg>
        <pc:spChg chg="del">
          <ac:chgData name="Anders Ingelsten" userId="6732da7c-dd47-4943-b088-49440a20e9c4" providerId="ADAL" clId="{EEF1841A-8DE4-4423-95F9-B3B43A48B08D}" dt="2023-04-03T09:05:18.015" v="4149" actId="478"/>
          <ac:spMkLst>
            <pc:docMk/>
            <pc:sldMk cId="81710552" sldId="274"/>
            <ac:spMk id="36" creationId="{9935192B-6592-4598-9D51-CFDF6F0A854F}"/>
          </ac:spMkLst>
        </pc:spChg>
        <pc:spChg chg="add del mod">
          <ac:chgData name="Anders Ingelsten" userId="6732da7c-dd47-4943-b088-49440a20e9c4" providerId="ADAL" clId="{EEF1841A-8DE4-4423-95F9-B3B43A48B08D}" dt="2023-04-03T09:05:20.796" v="4150" actId="478"/>
          <ac:spMkLst>
            <pc:docMk/>
            <pc:sldMk cId="81710552" sldId="274"/>
            <ac:spMk id="37" creationId="{79564624-607F-0CED-A7F8-3C0439FB2531}"/>
          </ac:spMkLst>
        </pc:spChg>
        <pc:spChg chg="add del mod">
          <ac:chgData name="Anders Ingelsten" userId="6732da7c-dd47-4943-b088-49440a20e9c4" providerId="ADAL" clId="{EEF1841A-8DE4-4423-95F9-B3B43A48B08D}" dt="2023-04-03T09:05:20.796" v="4150" actId="478"/>
          <ac:spMkLst>
            <pc:docMk/>
            <pc:sldMk cId="81710552" sldId="274"/>
            <ac:spMk id="39" creationId="{9AAFA823-FE21-C1C2-9D83-586ABF9B171F}"/>
          </ac:spMkLst>
        </pc:spChg>
        <pc:spChg chg="del">
          <ac:chgData name="Anders Ingelsten" userId="6732da7c-dd47-4943-b088-49440a20e9c4" providerId="ADAL" clId="{EEF1841A-8DE4-4423-95F9-B3B43A48B08D}" dt="2023-04-03T09:05:18.015" v="4149" actId="478"/>
          <ac:spMkLst>
            <pc:docMk/>
            <pc:sldMk cId="81710552" sldId="274"/>
            <ac:spMk id="41" creationId="{6B09ED3A-8EC7-42CA-B68B-1377E5460E75}"/>
          </ac:spMkLst>
        </pc:spChg>
        <pc:spChg chg="del">
          <ac:chgData name="Anders Ingelsten" userId="6732da7c-dd47-4943-b088-49440a20e9c4" providerId="ADAL" clId="{EEF1841A-8DE4-4423-95F9-B3B43A48B08D}" dt="2023-04-03T09:05:18.015" v="4149" actId="478"/>
          <ac:spMkLst>
            <pc:docMk/>
            <pc:sldMk cId="81710552" sldId="274"/>
            <ac:spMk id="42" creationId="{3E07A9F3-763B-41EA-AC65-8EDB2CA31B8A}"/>
          </ac:spMkLst>
        </pc:spChg>
        <pc:spChg chg="del">
          <ac:chgData name="Anders Ingelsten" userId="6732da7c-dd47-4943-b088-49440a20e9c4" providerId="ADAL" clId="{EEF1841A-8DE4-4423-95F9-B3B43A48B08D}" dt="2023-04-03T09:05:18.015" v="4149" actId="478"/>
          <ac:spMkLst>
            <pc:docMk/>
            <pc:sldMk cId="81710552" sldId="274"/>
            <ac:spMk id="43" creationId="{7E484450-BE48-4C65-AEE1-5650AAC06067}"/>
          </ac:spMkLst>
        </pc:spChg>
        <pc:spChg chg="del">
          <ac:chgData name="Anders Ingelsten" userId="6732da7c-dd47-4943-b088-49440a20e9c4" providerId="ADAL" clId="{EEF1841A-8DE4-4423-95F9-B3B43A48B08D}" dt="2023-04-03T09:05:18.015" v="4149" actId="478"/>
          <ac:spMkLst>
            <pc:docMk/>
            <pc:sldMk cId="81710552" sldId="274"/>
            <ac:spMk id="44" creationId="{F759A1DD-45A5-4764-8966-C107C4C4832C}"/>
          </ac:spMkLst>
        </pc:spChg>
        <pc:spChg chg="del">
          <ac:chgData name="Anders Ingelsten" userId="6732da7c-dd47-4943-b088-49440a20e9c4" providerId="ADAL" clId="{EEF1841A-8DE4-4423-95F9-B3B43A48B08D}" dt="2023-04-03T09:05:18.015" v="4149" actId="478"/>
          <ac:spMkLst>
            <pc:docMk/>
            <pc:sldMk cId="81710552" sldId="274"/>
            <ac:spMk id="45" creationId="{021B5FEC-BECF-4604-A9AB-1C9E810794F6}"/>
          </ac:spMkLst>
        </pc:spChg>
        <pc:spChg chg="del">
          <ac:chgData name="Anders Ingelsten" userId="6732da7c-dd47-4943-b088-49440a20e9c4" providerId="ADAL" clId="{EEF1841A-8DE4-4423-95F9-B3B43A48B08D}" dt="2023-04-03T09:05:18.015" v="4149" actId="478"/>
          <ac:spMkLst>
            <pc:docMk/>
            <pc:sldMk cId="81710552" sldId="274"/>
            <ac:spMk id="46" creationId="{53A42804-1F4C-424E-9CB4-D1CD97B11CDE}"/>
          </ac:spMkLst>
        </pc:spChg>
        <pc:spChg chg="del">
          <ac:chgData name="Anders Ingelsten" userId="6732da7c-dd47-4943-b088-49440a20e9c4" providerId="ADAL" clId="{EEF1841A-8DE4-4423-95F9-B3B43A48B08D}" dt="2023-04-03T09:05:18.015" v="4149" actId="478"/>
          <ac:spMkLst>
            <pc:docMk/>
            <pc:sldMk cId="81710552" sldId="274"/>
            <ac:spMk id="47" creationId="{8D8B5AD3-AE51-4D7A-AE7B-E9C350D0879B}"/>
          </ac:spMkLst>
        </pc:spChg>
        <pc:spChg chg="add del mod">
          <ac:chgData name="Anders Ingelsten" userId="6732da7c-dd47-4943-b088-49440a20e9c4" providerId="ADAL" clId="{EEF1841A-8DE4-4423-95F9-B3B43A48B08D}" dt="2023-04-03T09:05:20.796" v="4150" actId="478"/>
          <ac:spMkLst>
            <pc:docMk/>
            <pc:sldMk cId="81710552" sldId="274"/>
            <ac:spMk id="48" creationId="{7DC430C1-9E46-DD09-6EA1-05B63E2390E7}"/>
          </ac:spMkLst>
        </pc:spChg>
        <pc:spChg chg="add del mod">
          <ac:chgData name="Anders Ingelsten" userId="6732da7c-dd47-4943-b088-49440a20e9c4" providerId="ADAL" clId="{EEF1841A-8DE4-4423-95F9-B3B43A48B08D}" dt="2023-04-03T09:05:20.796" v="4150" actId="478"/>
          <ac:spMkLst>
            <pc:docMk/>
            <pc:sldMk cId="81710552" sldId="274"/>
            <ac:spMk id="50" creationId="{B944C30E-7746-FD4B-73C9-990998F73031}"/>
          </ac:spMkLst>
        </pc:spChg>
        <pc:spChg chg="add del mod">
          <ac:chgData name="Anders Ingelsten" userId="6732da7c-dd47-4943-b088-49440a20e9c4" providerId="ADAL" clId="{EEF1841A-8DE4-4423-95F9-B3B43A48B08D}" dt="2023-04-03T09:05:20.796" v="4150" actId="478"/>
          <ac:spMkLst>
            <pc:docMk/>
            <pc:sldMk cId="81710552" sldId="274"/>
            <ac:spMk id="52" creationId="{B28C3B2E-A67F-F5EB-7F1B-9551E69D62AE}"/>
          </ac:spMkLst>
        </pc:spChg>
        <pc:spChg chg="add del mod">
          <ac:chgData name="Anders Ingelsten" userId="6732da7c-dd47-4943-b088-49440a20e9c4" providerId="ADAL" clId="{EEF1841A-8DE4-4423-95F9-B3B43A48B08D}" dt="2023-04-03T09:05:20.796" v="4150" actId="478"/>
          <ac:spMkLst>
            <pc:docMk/>
            <pc:sldMk cId="81710552" sldId="274"/>
            <ac:spMk id="54" creationId="{B8AB801D-74CC-8D60-D156-ED453C6D0DA5}"/>
          </ac:spMkLst>
        </pc:spChg>
        <pc:spChg chg="add del mod">
          <ac:chgData name="Anders Ingelsten" userId="6732da7c-dd47-4943-b088-49440a20e9c4" providerId="ADAL" clId="{EEF1841A-8DE4-4423-95F9-B3B43A48B08D}" dt="2023-04-03T09:05:20.796" v="4150" actId="478"/>
          <ac:spMkLst>
            <pc:docMk/>
            <pc:sldMk cId="81710552" sldId="274"/>
            <ac:spMk id="56" creationId="{5B19E6CE-C2A2-7323-958C-8D37FCFFE4B1}"/>
          </ac:spMkLst>
        </pc:spChg>
        <pc:spChg chg="add del mod">
          <ac:chgData name="Anders Ingelsten" userId="6732da7c-dd47-4943-b088-49440a20e9c4" providerId="ADAL" clId="{EEF1841A-8DE4-4423-95F9-B3B43A48B08D}" dt="2023-04-03T09:05:20.796" v="4150" actId="478"/>
          <ac:spMkLst>
            <pc:docMk/>
            <pc:sldMk cId="81710552" sldId="274"/>
            <ac:spMk id="58" creationId="{B92B319C-8EC2-BE67-36A0-6A42BB5353B8}"/>
          </ac:spMkLst>
        </pc:spChg>
        <pc:spChg chg="add del mod">
          <ac:chgData name="Anders Ingelsten" userId="6732da7c-dd47-4943-b088-49440a20e9c4" providerId="ADAL" clId="{EEF1841A-8DE4-4423-95F9-B3B43A48B08D}" dt="2023-04-03T09:05:20.796" v="4150" actId="478"/>
          <ac:spMkLst>
            <pc:docMk/>
            <pc:sldMk cId="81710552" sldId="274"/>
            <ac:spMk id="60" creationId="{F006E0AE-51AB-EA81-D36F-26C1A15BED4F}"/>
          </ac:spMkLst>
        </pc:spChg>
        <pc:spChg chg="add del mod">
          <ac:chgData name="Anders Ingelsten" userId="6732da7c-dd47-4943-b088-49440a20e9c4" providerId="ADAL" clId="{EEF1841A-8DE4-4423-95F9-B3B43A48B08D}" dt="2023-04-03T09:05:20.796" v="4150" actId="478"/>
          <ac:spMkLst>
            <pc:docMk/>
            <pc:sldMk cId="81710552" sldId="274"/>
            <ac:spMk id="62" creationId="{0264FDBE-74BA-D080-A419-E24DAF4398C2}"/>
          </ac:spMkLst>
        </pc:spChg>
        <pc:spChg chg="add del mod">
          <ac:chgData name="Anders Ingelsten" userId="6732da7c-dd47-4943-b088-49440a20e9c4" providerId="ADAL" clId="{EEF1841A-8DE4-4423-95F9-B3B43A48B08D}" dt="2023-04-03T09:05:20.796" v="4150" actId="478"/>
          <ac:spMkLst>
            <pc:docMk/>
            <pc:sldMk cId="81710552" sldId="274"/>
            <ac:spMk id="320" creationId="{06A82B93-B492-9C6F-C372-A6C51DB290B4}"/>
          </ac:spMkLst>
        </pc:spChg>
        <pc:spChg chg="add del mod">
          <ac:chgData name="Anders Ingelsten" userId="6732da7c-dd47-4943-b088-49440a20e9c4" providerId="ADAL" clId="{EEF1841A-8DE4-4423-95F9-B3B43A48B08D}" dt="2023-04-03T09:05:20.796" v="4150" actId="478"/>
          <ac:spMkLst>
            <pc:docMk/>
            <pc:sldMk cId="81710552" sldId="274"/>
            <ac:spMk id="322" creationId="{BBCA2CF3-5EBC-7891-F357-D2D91D589351}"/>
          </ac:spMkLst>
        </pc:spChg>
        <pc:spChg chg="add del mod">
          <ac:chgData name="Anders Ingelsten" userId="6732da7c-dd47-4943-b088-49440a20e9c4" providerId="ADAL" clId="{EEF1841A-8DE4-4423-95F9-B3B43A48B08D}" dt="2023-04-03T09:05:20.796" v="4150" actId="478"/>
          <ac:spMkLst>
            <pc:docMk/>
            <pc:sldMk cId="81710552" sldId="274"/>
            <ac:spMk id="324" creationId="{68B6171F-80B3-F9BF-B76E-9ED9F7DD09BF}"/>
          </ac:spMkLst>
        </pc:spChg>
        <pc:spChg chg="add mod">
          <ac:chgData name="Anders Ingelsten" userId="6732da7c-dd47-4943-b088-49440a20e9c4" providerId="ADAL" clId="{EEF1841A-8DE4-4423-95F9-B3B43A48B08D}" dt="2023-04-03T09:05:22.672" v="4151"/>
          <ac:spMkLst>
            <pc:docMk/>
            <pc:sldMk cId="81710552" sldId="274"/>
            <ac:spMk id="325" creationId="{3082CA70-9C3C-6049-DC7B-1D236599F4F1}"/>
          </ac:spMkLst>
        </pc:spChg>
        <pc:spChg chg="add mod">
          <ac:chgData name="Anders Ingelsten" userId="6732da7c-dd47-4943-b088-49440a20e9c4" providerId="ADAL" clId="{EEF1841A-8DE4-4423-95F9-B3B43A48B08D}" dt="2023-04-03T09:05:22.672" v="4151"/>
          <ac:spMkLst>
            <pc:docMk/>
            <pc:sldMk cId="81710552" sldId="274"/>
            <ac:spMk id="326" creationId="{1D3D3540-0A4E-262B-3A2D-6C91887DF592}"/>
          </ac:spMkLst>
        </pc:spChg>
        <pc:picChg chg="del">
          <ac:chgData name="Anders Ingelsten" userId="6732da7c-dd47-4943-b088-49440a20e9c4" providerId="ADAL" clId="{EEF1841A-8DE4-4423-95F9-B3B43A48B08D}" dt="2023-04-03T09:05:18.015" v="4149" actId="478"/>
          <ac:picMkLst>
            <pc:docMk/>
            <pc:sldMk cId="81710552" sldId="274"/>
            <ac:picMk id="357" creationId="{1AA9DB68-9DD0-4157-9F94-F215A6B134C1}"/>
          </ac:picMkLst>
        </pc:picChg>
        <pc:picChg chg="del">
          <ac:chgData name="Anders Ingelsten" userId="6732da7c-dd47-4943-b088-49440a20e9c4" providerId="ADAL" clId="{EEF1841A-8DE4-4423-95F9-B3B43A48B08D}" dt="2023-04-03T09:05:18.015" v="4149" actId="478"/>
          <ac:picMkLst>
            <pc:docMk/>
            <pc:sldMk cId="81710552" sldId="274"/>
            <ac:picMk id="359" creationId="{32C08192-2F27-4ED3-9CEE-4C37C7DFE674}"/>
          </ac:picMkLst>
        </pc:picChg>
        <pc:picChg chg="del">
          <ac:chgData name="Anders Ingelsten" userId="6732da7c-dd47-4943-b088-49440a20e9c4" providerId="ADAL" clId="{EEF1841A-8DE4-4423-95F9-B3B43A48B08D}" dt="2023-04-03T09:05:18.015" v="4149" actId="478"/>
          <ac:picMkLst>
            <pc:docMk/>
            <pc:sldMk cId="81710552" sldId="274"/>
            <ac:picMk id="361" creationId="{CA581025-9A6A-4294-8F86-E611BCEFAB15}"/>
          </ac:picMkLst>
        </pc:picChg>
        <pc:picChg chg="del">
          <ac:chgData name="Anders Ingelsten" userId="6732da7c-dd47-4943-b088-49440a20e9c4" providerId="ADAL" clId="{EEF1841A-8DE4-4423-95F9-B3B43A48B08D}" dt="2023-04-03T09:05:18.015" v="4149" actId="478"/>
          <ac:picMkLst>
            <pc:docMk/>
            <pc:sldMk cId="81710552" sldId="274"/>
            <ac:picMk id="363" creationId="{0AB7C4F4-0E33-47EC-A40D-D03ECD81A39B}"/>
          </ac:picMkLst>
        </pc:picChg>
        <pc:picChg chg="del">
          <ac:chgData name="Anders Ingelsten" userId="6732da7c-dd47-4943-b088-49440a20e9c4" providerId="ADAL" clId="{EEF1841A-8DE4-4423-95F9-B3B43A48B08D}" dt="2023-04-03T09:05:18.015" v="4149" actId="478"/>
          <ac:picMkLst>
            <pc:docMk/>
            <pc:sldMk cId="81710552" sldId="274"/>
            <ac:picMk id="365" creationId="{13CD5AED-E130-432E-8952-7CB3F68F3312}"/>
          </ac:picMkLst>
        </pc:picChg>
        <pc:picChg chg="del">
          <ac:chgData name="Anders Ingelsten" userId="6732da7c-dd47-4943-b088-49440a20e9c4" providerId="ADAL" clId="{EEF1841A-8DE4-4423-95F9-B3B43A48B08D}" dt="2023-04-03T09:05:18.015" v="4149" actId="478"/>
          <ac:picMkLst>
            <pc:docMk/>
            <pc:sldMk cId="81710552" sldId="274"/>
            <ac:picMk id="367" creationId="{73D462EE-3D1E-4964-B729-2B963BD87288}"/>
          </ac:picMkLst>
        </pc:picChg>
        <pc:picChg chg="del">
          <ac:chgData name="Anders Ingelsten" userId="6732da7c-dd47-4943-b088-49440a20e9c4" providerId="ADAL" clId="{EEF1841A-8DE4-4423-95F9-B3B43A48B08D}" dt="2023-04-03T09:05:18.015" v="4149" actId="478"/>
          <ac:picMkLst>
            <pc:docMk/>
            <pc:sldMk cId="81710552" sldId="274"/>
            <ac:picMk id="369" creationId="{3DD82FDB-1001-45E1-AA54-7904FCC108DE}"/>
          </ac:picMkLst>
        </pc:picChg>
        <pc:picChg chg="del">
          <ac:chgData name="Anders Ingelsten" userId="6732da7c-dd47-4943-b088-49440a20e9c4" providerId="ADAL" clId="{EEF1841A-8DE4-4423-95F9-B3B43A48B08D}" dt="2023-04-03T09:05:18.015" v="4149" actId="478"/>
          <ac:picMkLst>
            <pc:docMk/>
            <pc:sldMk cId="81710552" sldId="274"/>
            <ac:picMk id="371" creationId="{5DC64598-F871-46A7-9338-8EB7BF26BEB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Static data &amp; reference tables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Smartsheet</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Timesheet table </a:t>
          </a:r>
        </a:p>
        <a:p>
          <a:pPr marL="0">
            <a:lnSpc>
              <a:spcPct val="100000"/>
            </a:lnSpc>
          </a:pPr>
          <a:r>
            <a:rPr lang="en-US" sz="1400" spc="50" baseline="0" dirty="0">
              <a:latin typeface="+mn-lt"/>
            </a:rPr>
            <a:t>Visualization of hours per contract and users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Fieldview</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Field Staff Hours</a:t>
          </a:r>
        </a:p>
        <a:p>
          <a:pPr marL="0">
            <a:lnSpc>
              <a:spcPct val="100000"/>
            </a:lnSpc>
          </a:pPr>
          <a:r>
            <a:rPr lang="en-US" sz="1400" spc="50" baseline="0" dirty="0">
              <a:latin typeface="+mn-lt"/>
            </a:rPr>
            <a:t>Count of Vehicle forms</a:t>
          </a:r>
        </a:p>
        <a:p>
          <a:pPr marL="0">
            <a:lnSpc>
              <a:spcPct val="100000"/>
            </a:lnSpc>
          </a:pPr>
          <a:r>
            <a:rPr lang="en-US" sz="1400" spc="50" baseline="0" dirty="0">
              <a:latin typeface="+mn-lt"/>
            </a:rPr>
            <a:t>Count of Forms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Pipedrive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Deals &amp; Activities</a:t>
          </a:r>
        </a:p>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Visualization of pipeline with weighted probability</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Service Scheduled</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Visualization of upcoming service dates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O365</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Asset Manager</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Smartsheet</a:t>
          </a:r>
        </a:p>
      </dsp:txBody>
      <dsp:txXfrm>
        <a:off x="8634" y="748982"/>
        <a:ext cx="2013350" cy="604005"/>
      </dsp:txXfrm>
    </dsp:sp>
    <dsp:sp modelId="{22359DD7-1BFB-4900-BAE6-6084F2F57988}">
      <dsp:nvSpPr>
        <dsp:cNvPr id="0" name=""/>
        <dsp:cNvSpPr/>
      </dsp:nvSpPr>
      <dsp:spPr>
        <a:xfrm>
          <a:off x="863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Timesheet table </a:t>
          </a:r>
        </a:p>
        <a:p>
          <a:pPr marL="0" lvl="0" indent="0" algn="l" defTabSz="622300">
            <a:lnSpc>
              <a:spcPct val="100000"/>
            </a:lnSpc>
            <a:spcBef>
              <a:spcPct val="0"/>
            </a:spcBef>
            <a:spcAft>
              <a:spcPct val="35000"/>
            </a:spcAft>
            <a:buNone/>
          </a:pPr>
          <a:r>
            <a:rPr lang="en-US" sz="1400" kern="1200" spc="50" baseline="0" dirty="0">
              <a:latin typeface="+mn-lt"/>
            </a:rPr>
            <a:t>Visualization of hours per contract and users</a:t>
          </a:r>
        </a:p>
      </dsp:txBody>
      <dsp:txXfrm>
        <a:off x="8634" y="1352987"/>
        <a:ext cx="2013350" cy="1642942"/>
      </dsp:txXfrm>
    </dsp:sp>
    <dsp:sp modelId="{C4F84DEA-2002-4D32-8E80-70EEE05E345A}">
      <dsp:nvSpPr>
        <dsp:cNvPr id="0" name=""/>
        <dsp:cNvSpPr/>
      </dsp:nvSpPr>
      <dsp:spPr>
        <a:xfrm>
          <a:off x="212987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Fieldview</a:t>
          </a:r>
        </a:p>
      </dsp:txBody>
      <dsp:txXfrm>
        <a:off x="2129879" y="748982"/>
        <a:ext cx="2013350" cy="604005"/>
      </dsp:txXfrm>
    </dsp:sp>
    <dsp:sp modelId="{4FEB85EB-D046-4CDB-8A62-BBCE260C4490}">
      <dsp:nvSpPr>
        <dsp:cNvPr id="0" name=""/>
        <dsp:cNvSpPr/>
      </dsp:nvSpPr>
      <dsp:spPr>
        <a:xfrm>
          <a:off x="212987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Field Staff Hours</a:t>
          </a:r>
        </a:p>
        <a:p>
          <a:pPr marL="0" lvl="0" indent="0" algn="l" defTabSz="622300">
            <a:lnSpc>
              <a:spcPct val="100000"/>
            </a:lnSpc>
            <a:spcBef>
              <a:spcPct val="0"/>
            </a:spcBef>
            <a:spcAft>
              <a:spcPct val="35000"/>
            </a:spcAft>
            <a:buNone/>
          </a:pPr>
          <a:r>
            <a:rPr lang="en-US" sz="1400" kern="1200" spc="50" baseline="0" dirty="0">
              <a:latin typeface="+mn-lt"/>
            </a:rPr>
            <a:t>Count of Vehicle forms</a:t>
          </a:r>
        </a:p>
        <a:p>
          <a:pPr marL="0" lvl="0" indent="0" algn="l" defTabSz="622300">
            <a:lnSpc>
              <a:spcPct val="100000"/>
            </a:lnSpc>
            <a:spcBef>
              <a:spcPct val="0"/>
            </a:spcBef>
            <a:spcAft>
              <a:spcPct val="35000"/>
            </a:spcAft>
            <a:buNone/>
          </a:pPr>
          <a:r>
            <a:rPr lang="en-US" sz="1400" kern="1200" spc="50" baseline="0" dirty="0">
              <a:latin typeface="+mn-lt"/>
            </a:rPr>
            <a:t>Count of Forms</a:t>
          </a:r>
        </a:p>
      </dsp:txBody>
      <dsp:txXfrm>
        <a:off x="2129879" y="1352987"/>
        <a:ext cx="2013350" cy="1642942"/>
      </dsp:txXfrm>
    </dsp:sp>
    <dsp:sp modelId="{49B7F8FA-D256-41EF-9327-52A3551D9A60}">
      <dsp:nvSpPr>
        <dsp:cNvPr id="0" name=""/>
        <dsp:cNvSpPr/>
      </dsp:nvSpPr>
      <dsp:spPr>
        <a:xfrm>
          <a:off x="425112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Pipedrive</a:t>
          </a:r>
        </a:p>
      </dsp:txBody>
      <dsp:txXfrm>
        <a:off x="4251124" y="748982"/>
        <a:ext cx="2013350" cy="604005"/>
      </dsp:txXfrm>
    </dsp:sp>
    <dsp:sp modelId="{6B5FE59C-B471-448A-AA7A-B526DCC4D4CA}">
      <dsp:nvSpPr>
        <dsp:cNvPr id="0" name=""/>
        <dsp:cNvSpPr/>
      </dsp:nvSpPr>
      <dsp:spPr>
        <a:xfrm>
          <a:off x="425112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Deals &amp; Activities</a:t>
          </a:r>
        </a:p>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Visualization of pipeline with weighted probability</a:t>
          </a:r>
        </a:p>
      </dsp:txBody>
      <dsp:txXfrm>
        <a:off x="4251124" y="1352987"/>
        <a:ext cx="2013350" cy="1642942"/>
      </dsp:txXfrm>
    </dsp:sp>
    <dsp:sp modelId="{4132ECB1-6BEF-4935-AFA3-B2EAA48FDE7E}">
      <dsp:nvSpPr>
        <dsp:cNvPr id="0" name=""/>
        <dsp:cNvSpPr/>
      </dsp:nvSpPr>
      <dsp:spPr>
        <a:xfrm>
          <a:off x="637236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Asset Manager</a:t>
          </a:r>
        </a:p>
      </dsp:txBody>
      <dsp:txXfrm>
        <a:off x="6372369" y="748982"/>
        <a:ext cx="2013350" cy="604005"/>
      </dsp:txXfrm>
    </dsp:sp>
    <dsp:sp modelId="{C42A8BDE-B838-475D-AFDE-17B60D744AB6}">
      <dsp:nvSpPr>
        <dsp:cNvPr id="0" name=""/>
        <dsp:cNvSpPr/>
      </dsp:nvSpPr>
      <dsp:spPr>
        <a:xfrm>
          <a:off x="637236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Service Scheduled</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Visualization of upcoming service dates</a:t>
          </a:r>
        </a:p>
      </dsp:txBody>
      <dsp:txXfrm>
        <a:off x="6372369" y="1352987"/>
        <a:ext cx="2013350" cy="1642942"/>
      </dsp:txXfrm>
    </dsp:sp>
    <dsp:sp modelId="{59606EB9-9F10-4D12-A33F-A242FDCC0D0F}">
      <dsp:nvSpPr>
        <dsp:cNvPr id="0" name=""/>
        <dsp:cNvSpPr/>
      </dsp:nvSpPr>
      <dsp:spPr>
        <a:xfrm>
          <a:off x="8493615"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O365</a:t>
          </a:r>
        </a:p>
      </dsp:txBody>
      <dsp:txXfrm>
        <a:off x="8493615" y="748982"/>
        <a:ext cx="2013350" cy="604005"/>
      </dsp:txXfrm>
    </dsp:sp>
    <dsp:sp modelId="{C8429E68-36DD-4F6A-A2F4-7CCDADCEFAD1}">
      <dsp:nvSpPr>
        <dsp:cNvPr id="0" name=""/>
        <dsp:cNvSpPr/>
      </dsp:nvSpPr>
      <dsp:spPr>
        <a:xfrm>
          <a:off x="8493615"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Static data &amp; reference tables</a:t>
          </a:r>
        </a:p>
      </dsp:txBody>
      <dsp:txXfrm>
        <a:off x="8493615" y="1352987"/>
        <a:ext cx="2013350" cy="1642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4/3/2023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mailto:20095402@mail.wit.ie"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package" Target="../embeddings/Microsoft_Visio_Drawing.vsdx"/><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package" Target="../embeddings/Microsoft_Visio_Drawing1.vsdx"/></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3600" dirty="0"/>
              <a:t>KPI WITH POWERBI</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0" y="5586890"/>
            <a:ext cx="5399713" cy="1122202"/>
          </a:xfrm>
        </p:spPr>
        <p:txBody>
          <a:bodyPr>
            <a:normAutofit/>
          </a:bodyPr>
          <a:lstStyle/>
          <a:p>
            <a:r>
              <a:rPr lang="en-GB" dirty="0"/>
              <a:t>Streamlining report building with PowerBI and PowerShell</a:t>
            </a:r>
          </a:p>
        </p:txBody>
      </p:sp>
      <p:pic>
        <p:nvPicPr>
          <p:cNvPr id="7" name="Picture 6" descr="A picture containing text, indoor, screenshot&#10;&#10;Description automatically generated">
            <a:extLst>
              <a:ext uri="{FF2B5EF4-FFF2-40B4-BE49-F238E27FC236}">
                <a16:creationId xmlns:a16="http://schemas.microsoft.com/office/drawing/2014/main" id="{FBE43F45-6805-C08A-CC21-0BBA39CF8962}"/>
              </a:ext>
            </a:extLst>
          </p:cNvPr>
          <p:cNvPicPr>
            <a:picLocks noChangeAspect="1"/>
          </p:cNvPicPr>
          <p:nvPr/>
        </p:nvPicPr>
        <p:blipFill>
          <a:blip r:embed="rId2"/>
          <a:stretch>
            <a:fillRect/>
          </a:stretch>
        </p:blipFill>
        <p:spPr>
          <a:xfrm>
            <a:off x="6096000" y="1397501"/>
            <a:ext cx="5399714" cy="30373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normAutofit fontScale="90000"/>
          </a:bodyPr>
          <a:lstStyle/>
          <a:p>
            <a:r>
              <a:rPr lang="en-GB" i="1" dirty="0"/>
              <a:t>“Best thing you can do now, is to shut up and not to tell anyone else about this and remember look after our team first.”</a:t>
            </a:r>
            <a:r>
              <a:rPr lang="en-US" i="1" dirty="0"/>
              <a:t>​</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CFO &amp; Company Supervisor</a:t>
            </a:r>
          </a:p>
        </p:txBody>
      </p:sp>
    </p:spTree>
    <p:extLst>
      <p:ext uri="{BB962C8B-B14F-4D97-AF65-F5344CB8AC3E}">
        <p14:creationId xmlns:p14="http://schemas.microsoft.com/office/powerpoint/2010/main" val="74437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INCORPORATED SYSTEMS – ROLLED OUT</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3931007604"/>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638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Key Milestones</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sz="1800" dirty="0"/>
              <a:t>Research, training &amp; requirements</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8" y="2682564"/>
            <a:ext cx="5824845" cy="1010842"/>
          </a:xfrm>
        </p:spPr>
        <p:txBody>
          <a:bodyPr>
            <a:normAutofit/>
          </a:bodyPr>
          <a:lstStyle/>
          <a:p>
            <a:r>
              <a:rPr lang="en-US" sz="1800" dirty="0"/>
              <a:t>Functional Fieldview &amp; Pipedrive API in PowerShell</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sz="1800" dirty="0"/>
              <a:t>First PowerBI dashboard with DAX scripting</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445590" cy="1010842"/>
          </a:xfrm>
        </p:spPr>
        <p:txBody>
          <a:bodyPr>
            <a:normAutofit/>
          </a:bodyPr>
          <a:lstStyle/>
          <a:p>
            <a:r>
              <a:rPr lang="en-US" sz="1800" dirty="0"/>
              <a:t>Automation of data refresh, Scripts and PowerBI</a:t>
            </a:r>
          </a:p>
        </p:txBody>
      </p:sp>
    </p:spTree>
    <p:extLst>
      <p:ext uri="{BB962C8B-B14F-4D97-AF65-F5344CB8AC3E}">
        <p14:creationId xmlns:p14="http://schemas.microsoft.com/office/powerpoint/2010/main" val="33210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solidFill>
                  <a:schemeClr val="accent1">
                    <a:lumMod val="10000"/>
                  </a:schemeClr>
                </a:solidFill>
              </a:rPr>
              <a:t>Problems encountered &amp; solutions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solidFill>
                  <a:schemeClr val="accent1">
                    <a:lumMod val="10000"/>
                  </a:schemeClr>
                </a:solidFill>
              </a:rPr>
              <a:t>Design</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a:solidFill>
                  <a:srgbClr val="C00000"/>
                </a:solidFill>
              </a:rPr>
              <a:t>Deciding upon which methodology to use, directly to PowerBI, Python etc.</a:t>
            </a:r>
          </a:p>
          <a:p>
            <a:endParaRPr lang="en-US" dirty="0">
              <a:solidFill>
                <a:schemeClr val="accent6">
                  <a:lumMod val="50000"/>
                </a:schemeClr>
              </a:solidFill>
            </a:endParaRPr>
          </a:p>
          <a:p>
            <a:r>
              <a:rPr lang="en-US" dirty="0">
                <a:solidFill>
                  <a:schemeClr val="accent6">
                    <a:lumMod val="50000"/>
                  </a:schemeClr>
                </a:solidFill>
              </a:rPr>
              <a:t>Research resulted the ​PowerShell with Sharepoint Online ​path.</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solidFill>
                  <a:schemeClr val="accent1">
                    <a:lumMod val="10000"/>
                  </a:schemeClr>
                </a:solidFill>
              </a:rPr>
              <a:t>Power Automate</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solidFill>
                  <a:srgbClr val="C00000"/>
                </a:solidFill>
              </a:rPr>
              <a:t>Power Automate Desktop flow to failing depending on user logged onto machine or not.</a:t>
            </a:r>
          </a:p>
          <a:p>
            <a:endParaRPr lang="en-US" dirty="0">
              <a:solidFill>
                <a:srgbClr val="C00000"/>
              </a:solidFill>
            </a:endParaRPr>
          </a:p>
          <a:p>
            <a:r>
              <a:rPr lang="en-US" dirty="0">
                <a:solidFill>
                  <a:schemeClr val="accent6">
                    <a:lumMod val="50000"/>
                  </a:schemeClr>
                </a:solidFill>
              </a:rPr>
              <a:t>Utilizing Task Scheduler as a solution instead.</a:t>
            </a:r>
            <a:endParaRPr lang="en-US" dirty="0">
              <a:solidFill>
                <a:srgbClr val="FF0000"/>
              </a:solidFill>
            </a:endParaRP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Data Connector</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solidFill>
                  <a:srgbClr val="C00000"/>
                </a:solidFill>
              </a:rPr>
              <a:t>Discovering that Data connectors must be inside the corporate network.</a:t>
            </a:r>
          </a:p>
          <a:p>
            <a:endParaRPr lang="en-US" dirty="0">
              <a:solidFill>
                <a:srgbClr val="C00000"/>
              </a:solidFill>
            </a:endParaRPr>
          </a:p>
          <a:p>
            <a:r>
              <a:rPr lang="en-US" dirty="0">
                <a:solidFill>
                  <a:schemeClr val="accent6">
                    <a:lumMod val="50000"/>
                  </a:schemeClr>
                </a:solidFill>
              </a:rPr>
              <a:t>Move connectors to devices that are more reliable than a laptop, hosted domain server.</a:t>
            </a:r>
          </a:p>
        </p:txBody>
      </p:sp>
    </p:spTree>
    <p:extLst>
      <p:ext uri="{BB962C8B-B14F-4D97-AF65-F5344CB8AC3E}">
        <p14:creationId xmlns:p14="http://schemas.microsoft.com/office/powerpoint/2010/main" val="142942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530736"/>
            <a:ext cx="5111750" cy="1204912"/>
          </a:xfrm>
        </p:spPr>
        <p:txBody>
          <a:bodyPr/>
          <a:lstStyle/>
          <a:p>
            <a:r>
              <a:rPr lang="en-US" dirty="0"/>
              <a:t>Future Development</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2876551"/>
            <a:ext cx="5111750" cy="3124754"/>
          </a:xfrm>
        </p:spPr>
        <p:txBody>
          <a:bodyPr>
            <a:normAutofit lnSpcReduction="10000"/>
          </a:bodyPr>
          <a:lstStyle/>
          <a:p>
            <a:pPr marL="285750" indent="-285750">
              <a:buFont typeface="Arial" panose="020B0604020202090204" pitchFamily="34" charset="0"/>
              <a:buChar char="•"/>
            </a:pPr>
            <a:r>
              <a:rPr lang="en-US" sz="1700" b="1" dirty="0"/>
              <a:t>Review of the current state​. </a:t>
            </a:r>
            <a:r>
              <a:rPr lang="en-IE" sz="1700" dirty="0">
                <a:cs typeface="Times New Roman" panose="02020603050405020304" pitchFamily="18" charset="0"/>
              </a:rPr>
              <a:t>It</a:t>
            </a:r>
            <a:r>
              <a:rPr lang="en-IE" sz="1700" dirty="0">
                <a:effectLst/>
                <a:ea typeface="Calibri" panose="020F0502020204030204" pitchFamily="34" charset="0"/>
                <a:cs typeface="Times New Roman" panose="02020603050405020304" pitchFamily="18" charset="0"/>
              </a:rPr>
              <a:t>erations and tweaking of scripts, review of the refresh schedule</a:t>
            </a:r>
          </a:p>
          <a:p>
            <a:pPr marL="285750" indent="-285750">
              <a:buFont typeface="Arial" panose="020B0604020202090204" pitchFamily="34" charset="0"/>
              <a:buChar char="•"/>
            </a:pPr>
            <a:r>
              <a:rPr lang="en-IE" sz="1700" b="1" dirty="0">
                <a:effectLst/>
                <a:ea typeface="Times New Roman" panose="02020603050405020304" pitchFamily="18" charset="0"/>
                <a:cs typeface="Times New Roman" panose="02020603050405020304" pitchFamily="18" charset="0"/>
              </a:rPr>
              <a:t>Adding more data sources. </a:t>
            </a:r>
            <a:r>
              <a:rPr lang="en-IE" sz="1700" dirty="0">
                <a:ea typeface="Times New Roman" panose="02020603050405020304" pitchFamily="18" charset="0"/>
                <a:cs typeface="Times New Roman" panose="02020603050405020304" pitchFamily="18" charset="0"/>
              </a:rPr>
              <a:t>Existing and new data from for example Fieldview as per company requests. </a:t>
            </a:r>
          </a:p>
          <a:p>
            <a:pPr marL="285750" indent="-285750">
              <a:buFont typeface="Arial" panose="020B0604020202090204" pitchFamily="34" charset="0"/>
              <a:buChar char="•"/>
            </a:pPr>
            <a:r>
              <a:rPr lang="en-IE" sz="1700" b="1" dirty="0">
                <a:effectLst/>
                <a:ea typeface="Times New Roman" panose="02020603050405020304" pitchFamily="18" charset="0"/>
                <a:cs typeface="Times New Roman" panose="02020603050405020304" pitchFamily="18" charset="0"/>
              </a:rPr>
              <a:t>Long Term future functionality. </a:t>
            </a:r>
            <a:r>
              <a:rPr lang="en-US" sz="1700" dirty="0">
                <a:effectLst/>
                <a:ea typeface="Calibri" panose="020F0502020204030204" pitchFamily="34" charset="0"/>
                <a:cs typeface="Times New Roman" panose="02020603050405020304" pitchFamily="18" charset="0"/>
              </a:rPr>
              <a:t>In relation to Data persistence other solutions will be reviewed, for example SharePoint Lists, MS Dataverse and Azure SQL Database can possibly be in scope. </a:t>
            </a:r>
            <a:endParaRPr lang="en-IE" sz="1700" b="1" dirty="0">
              <a:effectLst/>
              <a:ea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endParaRPr lang="en-US" dirty="0"/>
          </a:p>
        </p:txBody>
      </p:sp>
    </p:spTree>
    <p:extLst>
      <p:ext uri="{BB962C8B-B14F-4D97-AF65-F5344CB8AC3E}">
        <p14:creationId xmlns:p14="http://schemas.microsoft.com/office/powerpoint/2010/main" val="174286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530736"/>
            <a:ext cx="5111750" cy="1204912"/>
          </a:xfrm>
        </p:spPr>
        <p:txBody>
          <a:bodyPr/>
          <a:lstStyle/>
          <a:p>
            <a:r>
              <a:rPr lang="en-US" dirty="0"/>
              <a:t>Development SINCE PROJECT COMPLETION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2876551"/>
            <a:ext cx="5111750" cy="3124754"/>
          </a:xfrm>
        </p:spPr>
        <p:txBody>
          <a:bodyPr>
            <a:normAutofit/>
          </a:bodyPr>
          <a:lstStyle/>
          <a:p>
            <a:pPr marL="285750" indent="-285750">
              <a:buFont typeface="Arial" panose="020B0604020202090204" pitchFamily="34" charset="0"/>
              <a:buChar char="•"/>
            </a:pPr>
            <a:r>
              <a:rPr lang="en-IE" sz="1700" b="1" dirty="0"/>
              <a:t>Published to more departments</a:t>
            </a:r>
          </a:p>
          <a:p>
            <a:endParaRPr lang="en-IE" sz="1700" b="1" dirty="0"/>
          </a:p>
          <a:p>
            <a:pPr marL="285750" indent="-285750">
              <a:buFont typeface="Arial" panose="020B0604020202090204" pitchFamily="34" charset="0"/>
              <a:buChar char="•"/>
            </a:pPr>
            <a:r>
              <a:rPr lang="en-IE" sz="1700" b="1" dirty="0"/>
              <a:t>Training of staff in PowerBI drill down</a:t>
            </a:r>
          </a:p>
          <a:p>
            <a:pPr marL="285750" indent="-285750">
              <a:buFont typeface="Arial" panose="020B0604020202090204" pitchFamily="34" charset="0"/>
              <a:buChar char="•"/>
            </a:pPr>
            <a:endParaRPr lang="en-IE" sz="1700" b="1" dirty="0"/>
          </a:p>
          <a:p>
            <a:pPr marL="285750" indent="-285750">
              <a:buFont typeface="Arial" panose="020B0604020202090204" pitchFamily="34" charset="0"/>
              <a:buChar char="•"/>
            </a:pPr>
            <a:r>
              <a:rPr lang="en-IE" sz="1700" b="1" dirty="0"/>
              <a:t>Automated PDF file export from Fieldview to SharePoint and PowerBI</a:t>
            </a:r>
          </a:p>
          <a:p>
            <a:endParaRPr lang="en-IE" sz="1700" dirty="0">
              <a:effectLst/>
              <a:ea typeface="Calibri" panose="020F0502020204030204" pitchFamily="34" charset="0"/>
              <a:cs typeface="Times New Roman" panose="02020603050405020304" pitchFamily="18" charset="0"/>
            </a:endParaRPr>
          </a:p>
          <a:p>
            <a:pPr marL="285750" indent="-285750">
              <a:buFont typeface="Arial" panose="020B0604020202090204" pitchFamily="34" charset="0"/>
              <a:buChar char="•"/>
            </a:pPr>
            <a:r>
              <a:rPr lang="en-IE" sz="1700" b="1" dirty="0">
                <a:ea typeface="Times New Roman" panose="02020603050405020304" pitchFamily="18" charset="0"/>
                <a:cs typeface="Times New Roman" panose="02020603050405020304" pitchFamily="18" charset="0"/>
              </a:rPr>
              <a:t>Changes to Schedule</a:t>
            </a:r>
            <a:endParaRPr lang="en-IE" sz="1700" dirty="0">
              <a:ea typeface="Times New Roman" panose="02020603050405020304" pitchFamily="18" charset="0"/>
              <a:cs typeface="Times New Roman" panose="02020603050405020304" pitchFamily="18" charset="0"/>
            </a:endParaRPr>
          </a:p>
          <a:p>
            <a:endParaRPr lang="en-US" dirty="0"/>
          </a:p>
          <a:p>
            <a:pPr marL="285750" indent="-285750">
              <a:buFont typeface="Arial" panose="020B0604020202090204" pitchFamily="34" charset="0"/>
              <a:buChar char="•"/>
            </a:pPr>
            <a:endParaRPr lang="en-US" dirty="0"/>
          </a:p>
        </p:txBody>
      </p:sp>
    </p:spTree>
    <p:extLst>
      <p:ext uri="{BB962C8B-B14F-4D97-AF65-F5344CB8AC3E}">
        <p14:creationId xmlns:p14="http://schemas.microsoft.com/office/powerpoint/2010/main" val="211037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AQUIRED knowledge and skills </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1890945"/>
            <a:ext cx="7630727" cy="3923774"/>
          </a:xfrm>
        </p:spPr>
        <p:txBody>
          <a:bodyPr>
            <a:normAutofit/>
          </a:bodyPr>
          <a:lstStyle/>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Setup, generate and publish PowerBI</a:t>
            </a:r>
            <a:r>
              <a:rPr lang="en-IE" sz="2000" dirty="0">
                <a:latin typeface="Calibri" panose="020F0502020204030204" pitchFamily="34" charset="0"/>
                <a:ea typeface="Calibri" panose="020F0502020204030204" pitchFamily="34" charset="0"/>
                <a:cs typeface="Times New Roman" panose="02020603050405020304" pitchFamily="18" charset="0"/>
              </a:rPr>
              <a:t> visuals.</a:t>
            </a:r>
            <a:endParaRPr lang="en-IE"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Pull in data sets and model their relationships.</a:t>
            </a: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Using data-connectors</a:t>
            </a:r>
            <a:r>
              <a:rPr lang="en-IE" sz="2000" dirty="0">
                <a:latin typeface="Calibri" panose="020F0502020204030204" pitchFamily="34" charset="0"/>
                <a:ea typeface="Calibri" panose="020F0502020204030204" pitchFamily="34" charset="0"/>
                <a:cs typeface="Times New Roman" panose="02020603050405020304" pitchFamily="18" charset="0"/>
              </a:rPr>
              <a:t> for PowerBI.</a:t>
            </a:r>
            <a:endParaRPr lang="en-IE"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Using PowerShell to pull data over API’s.</a:t>
            </a: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Using DAX language for bespoke queries.</a:t>
            </a: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Automation of PowerShell scripts and PowerBI data sets.</a:t>
            </a:r>
          </a:p>
          <a:p>
            <a:pPr marL="342900" lvl="0" indent="-342900" algn="just">
              <a:lnSpc>
                <a:spcPct val="107000"/>
              </a:lnSpc>
              <a:buFont typeface="Calibri" panose="020F0502020204030204" pitchFamily="34" charset="0"/>
              <a:buChar char="•"/>
            </a:pPr>
            <a:r>
              <a:rPr lang="en-IE" sz="2000" dirty="0">
                <a:effectLst/>
                <a:latin typeface="Calibri" panose="020F0502020204030204" pitchFamily="34" charset="0"/>
                <a:ea typeface="Calibri" panose="020F0502020204030204" pitchFamily="34" charset="0"/>
                <a:cs typeface="Times New Roman" panose="02020603050405020304" pitchFamily="18" charset="0"/>
              </a:rPr>
              <a:t>Project Manage an IT project from start to finish.</a:t>
            </a:r>
          </a:p>
        </p:txBody>
      </p:sp>
    </p:spTree>
    <p:extLst>
      <p:ext uri="{BB962C8B-B14F-4D97-AF65-F5344CB8AC3E}">
        <p14:creationId xmlns:p14="http://schemas.microsoft.com/office/powerpoint/2010/main" val="166378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ANY QUESTIONS?</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Anders Ingelsten</a:t>
            </a:r>
          </a:p>
          <a:p>
            <a:r>
              <a:rPr lang="en-US" dirty="0">
                <a:hlinkClick r:id="rId2"/>
              </a:rPr>
              <a:t>20095402@mail.wit.ie</a:t>
            </a:r>
            <a:endParaRPr lang="en-US" dirty="0"/>
          </a:p>
          <a:p>
            <a:r>
              <a:rPr lang="en-US" dirty="0"/>
              <a:t>http://ingelsten.surge.sh/</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88899"/>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1414463"/>
            <a:ext cx="5419638" cy="5145728"/>
          </a:xfrm>
        </p:spPr>
        <p:txBody>
          <a:bodyPr>
            <a:normAutofit fontScale="92500" lnSpcReduction="20000"/>
          </a:bodyPr>
          <a:lstStyle/>
          <a:p>
            <a:pPr marL="285750" indent="-285750">
              <a:buFont typeface="Arial" panose="020B0604020202090204" pitchFamily="34" charset="0"/>
              <a:buChar char="•"/>
            </a:pPr>
            <a:r>
              <a:rPr lang="en-US" dirty="0"/>
              <a:t>Introduction</a:t>
            </a:r>
          </a:p>
          <a:p>
            <a:pPr marL="285750" indent="-285750">
              <a:buFont typeface="Arial" panose="020B0604020202090204" pitchFamily="34" charset="0"/>
              <a:buChar char="•"/>
            </a:pPr>
            <a:r>
              <a:rPr lang="en-US" dirty="0"/>
              <a:t>Problems &amp; Primary Objective</a:t>
            </a:r>
          </a:p>
          <a:p>
            <a:pPr marL="285750" indent="-285750">
              <a:buFont typeface="Arial" panose="020B0604020202090204" pitchFamily="34" charset="0"/>
              <a:buChar char="•"/>
            </a:pPr>
            <a:r>
              <a:rPr lang="en-US" dirty="0"/>
              <a:t>Old Process</a:t>
            </a:r>
          </a:p>
          <a:p>
            <a:pPr marL="285750" indent="-285750">
              <a:buFont typeface="Arial" panose="020B0604020202090204" pitchFamily="34" charset="0"/>
              <a:buChar char="•"/>
            </a:pPr>
            <a:r>
              <a:rPr lang="en-US" dirty="0"/>
              <a:t>Use Case – Time Saving</a:t>
            </a:r>
          </a:p>
          <a:p>
            <a:pPr marL="285750" indent="-285750">
              <a:buFont typeface="Arial" panose="020B0604020202090204" pitchFamily="34" charset="0"/>
              <a:buChar char="•"/>
            </a:pPr>
            <a:r>
              <a:rPr lang="en-US" dirty="0"/>
              <a:t>Technologies Used</a:t>
            </a:r>
          </a:p>
          <a:p>
            <a:pPr marL="285750" indent="-285750">
              <a:buFont typeface="Arial" panose="020B0604020202090204" pitchFamily="34" charset="0"/>
              <a:buChar char="•"/>
            </a:pPr>
            <a:r>
              <a:rPr lang="en-US" dirty="0"/>
              <a:t>New Process</a:t>
            </a:r>
          </a:p>
          <a:p>
            <a:pPr marL="285750" indent="-285750">
              <a:buFont typeface="Arial" panose="020B0604020202090204" pitchFamily="34" charset="0"/>
              <a:buChar char="•"/>
            </a:pPr>
            <a:r>
              <a:rPr lang="en-US" dirty="0"/>
              <a:t>Live Demo</a:t>
            </a:r>
          </a:p>
          <a:p>
            <a:pPr marL="285750" indent="-285750">
              <a:buFont typeface="Arial" panose="020B0604020202090204" pitchFamily="34" charset="0"/>
              <a:buChar char="•"/>
            </a:pPr>
            <a:r>
              <a:rPr lang="en-US" dirty="0"/>
              <a:t>Incorporated Systems – Rolled out</a:t>
            </a:r>
          </a:p>
          <a:p>
            <a:pPr marL="285750" indent="-285750">
              <a:buFont typeface="Arial" panose="020B0604020202090204" pitchFamily="34" charset="0"/>
              <a:buChar char="•"/>
            </a:pPr>
            <a:r>
              <a:rPr lang="en-US" dirty="0"/>
              <a:t>Key Milestones</a:t>
            </a:r>
          </a:p>
          <a:p>
            <a:pPr marL="285750" indent="-285750">
              <a:buFont typeface="Arial" panose="020B0604020202090204" pitchFamily="34" charset="0"/>
              <a:buChar char="•"/>
            </a:pPr>
            <a:r>
              <a:rPr lang="en-US" dirty="0"/>
              <a:t>Problems Encountered &amp; Solutions</a:t>
            </a:r>
          </a:p>
          <a:p>
            <a:pPr marL="285750" indent="-285750">
              <a:buFont typeface="Arial" panose="020B0604020202090204" pitchFamily="34" charset="0"/>
              <a:buChar char="•"/>
            </a:pPr>
            <a:r>
              <a:rPr lang="en-US" dirty="0"/>
              <a:t>Future Development</a:t>
            </a:r>
          </a:p>
          <a:p>
            <a:pPr marL="285750" indent="-285750">
              <a:buFont typeface="Arial" panose="020B0604020202090204" pitchFamily="34" charset="0"/>
              <a:buChar char="•"/>
            </a:pPr>
            <a:r>
              <a:rPr lang="en-US" dirty="0"/>
              <a:t>Development since project completion</a:t>
            </a:r>
          </a:p>
          <a:p>
            <a:pPr marL="285750" indent="-285750">
              <a:buFont typeface="Arial" panose="020B0604020202090204" pitchFamily="34" charset="0"/>
              <a:buChar char="•"/>
            </a:pPr>
            <a:r>
              <a:rPr lang="en-US" dirty="0"/>
              <a:t>Acquired knowledge and skills</a:t>
            </a: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4" y="3151572"/>
            <a:ext cx="5695673" cy="2991775"/>
          </a:xfrm>
        </p:spPr>
        <p:txBody>
          <a:bodyPr/>
          <a:lstStyle/>
          <a:p>
            <a:pPr marL="285750" indent="-285750">
              <a:buFont typeface="Arial" panose="020B0604020202090204" pitchFamily="34" charset="0"/>
              <a:buChar char="•"/>
            </a:pPr>
            <a:r>
              <a:rPr lang="en-GB" sz="2000" dirty="0"/>
              <a:t>Utilities sector since 2006</a:t>
            </a:r>
          </a:p>
          <a:p>
            <a:pPr marL="285750" indent="-285750">
              <a:buFont typeface="Arial" panose="020B0604020202090204" pitchFamily="34" charset="0"/>
              <a:buChar char="•"/>
            </a:pPr>
            <a:r>
              <a:rPr lang="en-GB" sz="2000" dirty="0"/>
              <a:t>Various roles (Business Systems)</a:t>
            </a:r>
          </a:p>
          <a:p>
            <a:pPr marL="285750" indent="-285750">
              <a:buFont typeface="Arial" panose="020B0604020202090204" pitchFamily="34" charset="0"/>
              <a:buChar char="•"/>
            </a:pPr>
            <a:r>
              <a:rPr lang="en-GB" sz="2000" dirty="0"/>
              <a:t>Expanded into general IT - road to SETU</a:t>
            </a:r>
          </a:p>
          <a:p>
            <a:pPr marL="285750" indent="-285750">
              <a:buFont typeface="Arial" panose="020B0604020202090204" pitchFamily="34" charset="0"/>
              <a:buChar char="•"/>
            </a:pPr>
            <a:r>
              <a:rPr lang="en-GB" sz="2000" dirty="0"/>
              <a:t>Inspiration for the project </a:t>
            </a:r>
          </a:p>
          <a:p>
            <a:pPr marL="742950" lvl="1" indent="-285750">
              <a:buFont typeface="Arial" panose="020B0604020202090204" pitchFamily="34" charset="0"/>
              <a:buChar char="•"/>
            </a:pPr>
            <a:r>
              <a:rPr lang="en-GB" dirty="0">
                <a:solidFill>
                  <a:schemeClr val="tx1"/>
                </a:solidFill>
              </a:rPr>
              <a:t>Work Related</a:t>
            </a:r>
          </a:p>
          <a:p>
            <a:pPr marL="742950" lvl="1" indent="-285750">
              <a:buFont typeface="Arial" panose="020B0604020202090204" pitchFamily="34" charset="0"/>
              <a:buChar char="•"/>
            </a:pPr>
            <a:r>
              <a:rPr lang="en-GB" dirty="0">
                <a:solidFill>
                  <a:schemeClr val="tx1"/>
                </a:solidFill>
              </a:rPr>
              <a:t>Adding value</a:t>
            </a:r>
          </a:p>
          <a:p>
            <a:pPr marL="742950" lvl="1" indent="-285750">
              <a:buFont typeface="Arial" panose="020B0604020202090204" pitchFamily="34" charset="0"/>
              <a:buChar char="•"/>
            </a:pPr>
            <a:r>
              <a:rPr lang="en-GB" dirty="0">
                <a:solidFill>
                  <a:schemeClr val="tx1"/>
                </a:solidFill>
              </a:rPr>
              <a:t>KPI analytics</a:t>
            </a:r>
          </a:p>
          <a:p>
            <a:pPr marL="742950" lvl="1" indent="-285750">
              <a:buFont typeface="Arial" panose="020B0604020202090204" pitchFamily="34" charset="0"/>
              <a:buChar char="•"/>
            </a:pPr>
            <a:endParaRPr lang="en-GB" dirty="0">
              <a:solidFill>
                <a:schemeClr val="tx1"/>
              </a:solidFill>
            </a:endParaRPr>
          </a:p>
          <a:p>
            <a:endParaRPr lang="en-GB" dirty="0"/>
          </a:p>
          <a:p>
            <a:endParaRPr lang="en-GB" dirty="0"/>
          </a:p>
          <a:p>
            <a:endParaRPr lang="en-US" dirty="0"/>
          </a:p>
        </p:txBody>
      </p:sp>
      <p:pic>
        <p:nvPicPr>
          <p:cNvPr id="8" name="Picture 7">
            <a:extLst>
              <a:ext uri="{FF2B5EF4-FFF2-40B4-BE49-F238E27FC236}">
                <a16:creationId xmlns:a16="http://schemas.microsoft.com/office/drawing/2014/main" id="{8806E284-9908-D44A-4D69-53C5B332ED61}"/>
              </a:ext>
            </a:extLst>
          </p:cNvPr>
          <p:cNvPicPr>
            <a:picLocks noChangeAspect="1"/>
          </p:cNvPicPr>
          <p:nvPr/>
        </p:nvPicPr>
        <p:blipFill rotWithShape="1">
          <a:blip r:embed="rId2"/>
          <a:srcRect l="33980" t="13559" r="18382" b="16925"/>
          <a:stretch/>
        </p:blipFill>
        <p:spPr>
          <a:xfrm rot="16200000">
            <a:off x="7216806" y="773768"/>
            <a:ext cx="3266985" cy="31782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1713469"/>
            <a:ext cx="4789318" cy="1715531"/>
          </a:xfrm>
        </p:spPr>
        <p:txBody>
          <a:bodyPr/>
          <a:lstStyle/>
          <a:p>
            <a:r>
              <a:rPr lang="en-US" dirty="0"/>
              <a:t>Problem &amp; PRIMARY Objective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429001"/>
            <a:ext cx="4179570" cy="2248534"/>
          </a:xfrm>
        </p:spPr>
        <p:txBody>
          <a:bodyPr>
            <a:noAutofit/>
          </a:bodyPr>
          <a:lstStyle/>
          <a:p>
            <a:r>
              <a:rPr lang="en-GB" sz="1400" dirty="0"/>
              <a:t>Data for KPI reports within the company were pulled manually from locally hosted and remotely hosted cloud-based systems. The data was then processed manually by staff into report visuals</a:t>
            </a:r>
          </a:p>
          <a:p>
            <a:r>
              <a:rPr lang="en-GB" sz="1400" dirty="0"/>
              <a:t>This project’s objective was to streamline and automate this process. By pulling data via system APIs and then making it available to PowerBI, by storing it into the organisation’s SharePoint Online as CSV Data</a:t>
            </a:r>
            <a:endParaRPr lang="en-US" sz="1400"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OLD PROCESS</a:t>
            </a:r>
          </a:p>
        </p:txBody>
      </p:sp>
      <p:pic>
        <p:nvPicPr>
          <p:cNvPr id="12" name="Picture 11">
            <a:extLst>
              <a:ext uri="{FF2B5EF4-FFF2-40B4-BE49-F238E27FC236}">
                <a16:creationId xmlns:a16="http://schemas.microsoft.com/office/drawing/2014/main" id="{A4441BF8-8066-1088-5594-AAD3E376ABAA}"/>
              </a:ext>
            </a:extLst>
          </p:cNvPr>
          <p:cNvPicPr>
            <a:picLocks noChangeAspect="1"/>
          </p:cNvPicPr>
          <p:nvPr/>
        </p:nvPicPr>
        <p:blipFill>
          <a:blip r:embed="rId2"/>
          <a:stretch>
            <a:fillRect/>
          </a:stretch>
        </p:blipFill>
        <p:spPr>
          <a:xfrm rot="21060563">
            <a:off x="4682657" y="3739625"/>
            <a:ext cx="6813757" cy="1771942"/>
          </a:xfrm>
          <a:prstGeom prst="rect">
            <a:avLst/>
          </a:prstGeom>
          <a:ln>
            <a:noFill/>
          </a:ln>
          <a:effectLst>
            <a:outerShdw blurRad="292100" dist="139700" dir="2700000" algn="tl" rotWithShape="0">
              <a:srgbClr val="333333">
                <a:alpha val="65000"/>
              </a:srgbClr>
            </a:outerShdw>
          </a:effectLst>
        </p:spPr>
      </p:pic>
      <p:sp>
        <p:nvSpPr>
          <p:cNvPr id="13" name="Text Placeholder 2">
            <a:extLst>
              <a:ext uri="{FF2B5EF4-FFF2-40B4-BE49-F238E27FC236}">
                <a16:creationId xmlns:a16="http://schemas.microsoft.com/office/drawing/2014/main" id="{1CA54CC7-81C8-FCBF-BB16-A6FF1EE9ED62}"/>
              </a:ext>
            </a:extLst>
          </p:cNvPr>
          <p:cNvSpPr txBox="1">
            <a:spLocks/>
          </p:cNvSpPr>
          <p:nvPr/>
        </p:nvSpPr>
        <p:spPr>
          <a:xfrm>
            <a:off x="1471131" y="1784166"/>
            <a:ext cx="5695673" cy="29917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GB" sz="2000" dirty="0"/>
              <a:t>Access systems</a:t>
            </a:r>
          </a:p>
          <a:p>
            <a:pPr marL="457200" indent="-457200">
              <a:buFont typeface="+mj-lt"/>
              <a:buAutoNum type="arabicPeriod"/>
            </a:pPr>
            <a:r>
              <a:rPr lang="en-GB" sz="2000" dirty="0"/>
              <a:t>Go to report view</a:t>
            </a:r>
          </a:p>
          <a:p>
            <a:pPr marL="457200" indent="-457200">
              <a:buFont typeface="+mj-lt"/>
              <a:buAutoNum type="arabicPeriod"/>
            </a:pPr>
            <a:r>
              <a:rPr lang="en-GB" sz="2000" dirty="0"/>
              <a:t>Pull report to excel</a:t>
            </a:r>
          </a:p>
          <a:p>
            <a:pPr marL="457200" indent="-457200">
              <a:buFont typeface="+mj-lt"/>
              <a:buAutoNum type="arabicPeriod"/>
            </a:pPr>
            <a:r>
              <a:rPr lang="en-GB" sz="2000" dirty="0"/>
              <a:t>Review data - if missing data - contact users</a:t>
            </a:r>
          </a:p>
          <a:p>
            <a:pPr marL="457200" indent="-457200">
              <a:buFont typeface="+mj-lt"/>
              <a:buAutoNum type="arabicPeriod"/>
            </a:pPr>
            <a:r>
              <a:rPr lang="en-GB" sz="2000" dirty="0"/>
              <a:t>Create report visual</a:t>
            </a:r>
          </a:p>
          <a:p>
            <a:pPr marL="457200" indent="-457200">
              <a:buFont typeface="+mj-lt"/>
              <a:buAutoNum type="arabicPeriod"/>
            </a:pPr>
            <a:r>
              <a:rPr lang="en-GB" sz="2000" dirty="0"/>
              <a:t>Circulate</a:t>
            </a:r>
          </a:p>
          <a:p>
            <a:endParaRPr lang="en-GB" dirty="0"/>
          </a:p>
          <a:p>
            <a:endParaRPr lang="en-GB" dirty="0"/>
          </a:p>
          <a:p>
            <a:endParaRPr lang="en-US" dirty="0"/>
          </a:p>
        </p:txBody>
      </p:sp>
    </p:spTree>
    <p:extLst>
      <p:ext uri="{BB962C8B-B14F-4D97-AF65-F5344CB8AC3E}">
        <p14:creationId xmlns:p14="http://schemas.microsoft.com/office/powerpoint/2010/main" val="3888705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1">
            <a:extLst>
              <a:ext uri="{FF2B5EF4-FFF2-40B4-BE49-F238E27FC236}">
                <a16:creationId xmlns:a16="http://schemas.microsoft.com/office/drawing/2014/main" id="{3082CA70-9C3C-6049-DC7B-1D236599F4F1}"/>
              </a:ext>
            </a:extLst>
          </p:cNvPr>
          <p:cNvSpPr>
            <a:spLocks noGrp="1"/>
          </p:cNvSpPr>
          <p:nvPr>
            <p:ph type="title"/>
          </p:nvPr>
        </p:nvSpPr>
        <p:spPr>
          <a:xfrm>
            <a:off x="1155581" y="390292"/>
            <a:ext cx="10515600" cy="1325563"/>
          </a:xfrm>
        </p:spPr>
        <p:txBody>
          <a:bodyPr/>
          <a:lstStyle/>
          <a:p>
            <a:r>
              <a:rPr lang="en-US" dirty="0">
                <a:solidFill>
                  <a:srgbClr val="FFFFFF"/>
                </a:solidFill>
              </a:rPr>
              <a:t>USE CASE – Time SAVING</a:t>
            </a:r>
          </a:p>
        </p:txBody>
      </p:sp>
      <p:sp>
        <p:nvSpPr>
          <p:cNvPr id="326" name="TextBox 325">
            <a:extLst>
              <a:ext uri="{FF2B5EF4-FFF2-40B4-BE49-F238E27FC236}">
                <a16:creationId xmlns:a16="http://schemas.microsoft.com/office/drawing/2014/main" id="{1D3D3540-0A4E-262B-3A2D-6C91887DF592}"/>
              </a:ext>
            </a:extLst>
          </p:cNvPr>
          <p:cNvSpPr txBox="1"/>
          <p:nvPr/>
        </p:nvSpPr>
        <p:spPr>
          <a:xfrm>
            <a:off x="1702962" y="2644170"/>
            <a:ext cx="9420837" cy="2308324"/>
          </a:xfrm>
          <a:prstGeom prst="rect">
            <a:avLst/>
          </a:prstGeom>
          <a:noFill/>
        </p:spPr>
        <p:txBody>
          <a:bodyPr wrap="square">
            <a:spAutoFit/>
          </a:bodyPr>
          <a:lstStyle/>
          <a:p>
            <a:r>
              <a:rPr lang="en-GB" sz="2400" dirty="0">
                <a:solidFill>
                  <a:srgbClr val="FFFFFF"/>
                </a:solidFill>
              </a:rPr>
              <a:t>A user spends 1.5 hour every week to access Fieldview and compile a report of the amount of vehicle reports submitted by staff that week. 1.5 hours x 48 working weeks = 72 Hours which equates to 9 working days per year.</a:t>
            </a:r>
          </a:p>
          <a:p>
            <a:endParaRPr lang="en-GB" sz="2400" dirty="0">
              <a:solidFill>
                <a:srgbClr val="FFFFFF"/>
              </a:solidFill>
            </a:endParaRPr>
          </a:p>
          <a:p>
            <a:r>
              <a:rPr lang="en-IE" sz="2400" dirty="0">
                <a:solidFill>
                  <a:srgbClr val="FFFFFF"/>
                </a:solidFill>
              </a:rPr>
              <a:t>Annual Salary €45k = 173.08 per day * 9 working days = €1557.72</a:t>
            </a:r>
          </a:p>
        </p:txBody>
      </p:sp>
    </p:spTree>
    <p:extLst>
      <p:ext uri="{BB962C8B-B14F-4D97-AF65-F5344CB8AC3E}">
        <p14:creationId xmlns:p14="http://schemas.microsoft.com/office/powerpoint/2010/main" val="81710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NEW PROCESS</a:t>
            </a:r>
          </a:p>
        </p:txBody>
      </p:sp>
      <p:sp>
        <p:nvSpPr>
          <p:cNvPr id="6" name="Rectangle 2">
            <a:extLst>
              <a:ext uri="{FF2B5EF4-FFF2-40B4-BE49-F238E27FC236}">
                <a16:creationId xmlns:a16="http://schemas.microsoft.com/office/drawing/2014/main" id="{8E0C317B-1C01-EAA5-905E-41365F236964}"/>
              </a:ext>
            </a:extLst>
          </p:cNvPr>
          <p:cNvSpPr>
            <a:spLocks noChangeArrowheads="1"/>
          </p:cNvSpPr>
          <p:nvPr/>
        </p:nvSpPr>
        <p:spPr bwMode="auto">
          <a:xfrm>
            <a:off x="486561" y="17375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graphicFrame>
        <p:nvGraphicFramePr>
          <p:cNvPr id="10" name="Object 9">
            <a:extLst>
              <a:ext uri="{FF2B5EF4-FFF2-40B4-BE49-F238E27FC236}">
                <a16:creationId xmlns:a16="http://schemas.microsoft.com/office/drawing/2014/main" id="{4FB9B11B-4835-1E44-AC20-356A2072DD26}"/>
              </a:ext>
            </a:extLst>
          </p:cNvPr>
          <p:cNvGraphicFramePr>
            <a:graphicFrameLocks noChangeAspect="1"/>
          </p:cNvGraphicFramePr>
          <p:nvPr>
            <p:extLst>
              <p:ext uri="{D42A27DB-BD31-4B8C-83A1-F6EECF244321}">
                <p14:modId xmlns:p14="http://schemas.microsoft.com/office/powerpoint/2010/main" val="1996476060"/>
              </p:ext>
            </p:extLst>
          </p:nvPr>
        </p:nvGraphicFramePr>
        <p:xfrm>
          <a:off x="3665989" y="3262217"/>
          <a:ext cx="5211763" cy="3382963"/>
        </p:xfrm>
        <a:graphic>
          <a:graphicData uri="http://schemas.openxmlformats.org/presentationml/2006/ole">
            <mc:AlternateContent xmlns:mc="http://schemas.openxmlformats.org/markup-compatibility/2006">
              <mc:Choice xmlns:v="urn:schemas-microsoft-com:vml" Requires="v">
                <p:oleObj name="Visio" r:id="rId2" imgW="6773790" imgH="4434603" progId="Visio.Drawing.15">
                  <p:embed/>
                </p:oleObj>
              </mc:Choice>
              <mc:Fallback>
                <p:oleObj name="Visio" r:id="rId2" imgW="6773790" imgH="4434603" progId="Visio.Drawing.15">
                  <p:embed/>
                  <p:pic>
                    <p:nvPicPr>
                      <p:cNvPr id="10" name="Object 9">
                        <a:extLst>
                          <a:ext uri="{FF2B5EF4-FFF2-40B4-BE49-F238E27FC236}">
                            <a16:creationId xmlns:a16="http://schemas.microsoft.com/office/drawing/2014/main" id="{4FB9B11B-4835-1E44-AC20-356A2072D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989" y="3262217"/>
                        <a:ext cx="5211763" cy="338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4">
            <a:extLst>
              <a:ext uri="{FF2B5EF4-FFF2-40B4-BE49-F238E27FC236}">
                <a16:creationId xmlns:a16="http://schemas.microsoft.com/office/drawing/2014/main" id="{B09717D2-8BD3-A144-1961-703EDAFC90CD}"/>
              </a:ext>
            </a:extLst>
          </p:cNvPr>
          <p:cNvSpPr>
            <a:spLocks noChangeArrowheads="1"/>
          </p:cNvSpPr>
          <p:nvPr/>
        </p:nvSpPr>
        <p:spPr bwMode="auto">
          <a:xfrm>
            <a:off x="2558642" y="190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graphicFrame>
        <p:nvGraphicFramePr>
          <p:cNvPr id="12" name="Object 11">
            <a:extLst>
              <a:ext uri="{FF2B5EF4-FFF2-40B4-BE49-F238E27FC236}">
                <a16:creationId xmlns:a16="http://schemas.microsoft.com/office/drawing/2014/main" id="{798CD547-C679-F00D-81A6-ACE4B943CA6C}"/>
              </a:ext>
            </a:extLst>
          </p:cNvPr>
          <p:cNvGraphicFramePr>
            <a:graphicFrameLocks noChangeAspect="1"/>
          </p:cNvGraphicFramePr>
          <p:nvPr>
            <p:extLst>
              <p:ext uri="{D42A27DB-BD31-4B8C-83A1-F6EECF244321}">
                <p14:modId xmlns:p14="http://schemas.microsoft.com/office/powerpoint/2010/main" val="1003913903"/>
              </p:ext>
            </p:extLst>
          </p:nvPr>
        </p:nvGraphicFramePr>
        <p:xfrm>
          <a:off x="1456544" y="1576619"/>
          <a:ext cx="9278912" cy="1324463"/>
        </p:xfrm>
        <a:graphic>
          <a:graphicData uri="http://schemas.openxmlformats.org/presentationml/2006/ole">
            <mc:AlternateContent xmlns:mc="http://schemas.openxmlformats.org/markup-compatibility/2006">
              <mc:Choice xmlns:v="urn:schemas-microsoft-com:vml" Requires="v">
                <p:oleObj name="Visio" r:id="rId4" imgW="8016098" imgH="1196064" progId="Visio.Drawing.15">
                  <p:embed/>
                </p:oleObj>
              </mc:Choice>
              <mc:Fallback>
                <p:oleObj name="Visio" r:id="rId4" imgW="8016098" imgH="1196064" progId="Visio.Drawing.15">
                  <p:embed/>
                  <p:pic>
                    <p:nvPicPr>
                      <p:cNvPr id="12" name="Object 11">
                        <a:extLst>
                          <a:ext uri="{FF2B5EF4-FFF2-40B4-BE49-F238E27FC236}">
                            <a16:creationId xmlns:a16="http://schemas.microsoft.com/office/drawing/2014/main" id="{798CD547-C679-F00D-81A6-ACE4B943C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544" y="1576619"/>
                        <a:ext cx="9278912" cy="1324463"/>
                      </a:xfrm>
                      <a:prstGeom prst="rect">
                        <a:avLst/>
                      </a:prstGeom>
                      <a:noFill/>
                    </p:spPr>
                  </p:pic>
                </p:oleObj>
              </mc:Fallback>
            </mc:AlternateContent>
          </a:graphicData>
        </a:graphic>
      </p:graphicFrame>
    </p:spTree>
    <p:extLst>
      <p:ext uri="{BB962C8B-B14F-4D97-AF65-F5344CB8AC3E}">
        <p14:creationId xmlns:p14="http://schemas.microsoft.com/office/powerpoint/2010/main" val="249968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TECHNOLOGIES USED</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a:blip r:embed="rId2"/>
          <a:srcRect/>
          <a:stretch/>
        </p:blipFill>
        <p:spPr>
          <a:xfrm>
            <a:off x="1487181" y="2886074"/>
            <a:ext cx="1845511" cy="1845511"/>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PowerBI</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3836914" y="2886074"/>
            <a:ext cx="1845511" cy="1845511"/>
          </a:xfrm>
          <a:prstGeom prst="rect">
            <a:avLst/>
          </a:prstGeom>
          <a:ln>
            <a:noFill/>
          </a:ln>
          <a:effectLst>
            <a:outerShdw blurRad="292100" dist="139700" dir="2700000" algn="tl" rotWithShape="0">
              <a:srgbClr val="333333">
                <a:alpha val="65000"/>
              </a:srgbClr>
            </a:out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PowerShell</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a:stretch/>
        </p:blipFill>
        <p:spPr>
          <a:xfrm>
            <a:off x="6327578" y="2886074"/>
            <a:ext cx="1845511" cy="1845511"/>
          </a:xfrm>
          <a:prstGeom prst="rect">
            <a:avLst/>
          </a:prstGeom>
          <a:ln>
            <a:noFill/>
          </a:ln>
          <a:effectLst>
            <a:outerShdw blurRad="292100" dist="139700" dir="2700000" algn="tl" rotWithShape="0">
              <a:srgbClr val="333333">
                <a:alpha val="65000"/>
              </a:srgbClr>
            </a:out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DAX</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5"/>
          <a:srcRect/>
          <a:stretch/>
        </p:blipFill>
        <p:spPr>
          <a:xfrm>
            <a:off x="8747458" y="2886074"/>
            <a:ext cx="1845511" cy="1845511"/>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SharePoint</a:t>
            </a:r>
          </a:p>
        </p:txBody>
      </p:sp>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LIVE DEMO</a:t>
            </a:r>
          </a:p>
        </p:txBody>
      </p:sp>
      <p:pic>
        <p:nvPicPr>
          <p:cNvPr id="327" name="Picture 326" descr="Text&#10;&#10;Description automatically generated">
            <a:extLst>
              <a:ext uri="{FF2B5EF4-FFF2-40B4-BE49-F238E27FC236}">
                <a16:creationId xmlns:a16="http://schemas.microsoft.com/office/drawing/2014/main" id="{C5483626-F87D-9F6A-779A-1204FA606B28}"/>
              </a:ext>
            </a:extLst>
          </p:cNvPr>
          <p:cNvPicPr>
            <a:picLocks noChangeAspect="1"/>
          </p:cNvPicPr>
          <p:nvPr/>
        </p:nvPicPr>
        <p:blipFill>
          <a:blip r:embed="rId2"/>
          <a:stretch>
            <a:fillRect/>
          </a:stretch>
        </p:blipFill>
        <p:spPr>
          <a:xfrm>
            <a:off x="1472475" y="1899016"/>
            <a:ext cx="9247050" cy="34800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5507998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sharepoint/v3"/>
    <ds:schemaRef ds:uri="http://purl.org/dc/dcmitype/"/>
    <ds:schemaRef ds:uri="http://purl.org/dc/terms/"/>
    <ds:schemaRef ds:uri="http://schemas.microsoft.com/office/2006/documentManagement/types"/>
    <ds:schemaRef ds:uri="http://schemas.microsoft.com/office/2006/metadata/properties"/>
    <ds:schemaRef ds:uri="16c05727-aa75-4e4a-9b5f-8a80a1165891"/>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71af3243-3dd4-4a8d-8c0d-dd76da1f02a5"/>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{BF43D08B-3CE2-4363-A018-B00C84BE5B84}tf67328976_win32</Template>
  <TotalTime>266</TotalTime>
  <Words>627</Words>
  <Application>Microsoft Office PowerPoint</Application>
  <PresentationFormat>Widescreen</PresentationFormat>
  <Paragraphs>115</Paragraphs>
  <Slides>17</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2" baseType="lpstr">
      <vt:lpstr>Arial</vt:lpstr>
      <vt:lpstr>Calibri</vt:lpstr>
      <vt:lpstr>Tenorite</vt:lpstr>
      <vt:lpstr>Office Theme</vt:lpstr>
      <vt:lpstr>Visio</vt:lpstr>
      <vt:lpstr>KPI WITH POWERBI</vt:lpstr>
      <vt:lpstr>AGENDA</vt:lpstr>
      <vt:lpstr>Introduction</vt:lpstr>
      <vt:lpstr>Problem &amp; PRIMARY Objective</vt:lpstr>
      <vt:lpstr>OLD PROCESS</vt:lpstr>
      <vt:lpstr>USE CASE – Time SAVING</vt:lpstr>
      <vt:lpstr>NEW PROCESS</vt:lpstr>
      <vt:lpstr>TECHNOLOGIES USED</vt:lpstr>
      <vt:lpstr>LIVE DEMO</vt:lpstr>
      <vt:lpstr>“Best thing you can do now, is to shut up and not to tell anyone else about this and remember look after our team first.”​</vt:lpstr>
      <vt:lpstr>INCORPORATED SYSTEMS – ROLLED OUT</vt:lpstr>
      <vt:lpstr>Key Milestones</vt:lpstr>
      <vt:lpstr>Problems encountered &amp; solutions</vt:lpstr>
      <vt:lpstr>Future Development</vt:lpstr>
      <vt:lpstr>Development SINCE PROJECT COMPLETION</vt:lpstr>
      <vt:lpstr>AQUIRED knowledge and skills </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KPI WITH POWERBI</dc:title>
  <dc:creator>Anders Ingelsten</dc:creator>
  <cp:lastModifiedBy>Anders Ingelsten</cp:lastModifiedBy>
  <cp:revision>1</cp:revision>
  <dcterms:created xsi:type="dcterms:W3CDTF">2023-03-31T08:19:48Z</dcterms:created>
  <dcterms:modified xsi:type="dcterms:W3CDTF">2023-04-03T13:35:32Z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